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6" r:id="rId5"/>
    <p:sldId id="269" r:id="rId6"/>
    <p:sldId id="267" r:id="rId7"/>
    <p:sldId id="265" r:id="rId8"/>
    <p:sldId id="268" r:id="rId9"/>
    <p:sldId id="270" r:id="rId10"/>
    <p:sldId id="271" r:id="rId11"/>
    <p:sldId id="259" r:id="rId12"/>
    <p:sldId id="272" r:id="rId13"/>
    <p:sldId id="262" r:id="rId14"/>
    <p:sldId id="260" r:id="rId15"/>
    <p:sldId id="261"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58" d="100"/>
          <a:sy n="58" d="100"/>
        </p:scale>
        <p:origin x="-941" y="-7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3/15/2015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3/15/2015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16</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10</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11</a:t>
            </a:fld>
            <a:endParaRPr lang="en-US" dirty="0"/>
          </a:p>
        </p:txBody>
      </p:sp>
    </p:spTree>
    <p:extLst>
      <p:ext uri="{BB962C8B-B14F-4D97-AF65-F5344CB8AC3E}">
        <p14:creationId xmlns:p14="http://schemas.microsoft.com/office/powerpoint/2010/main" val="427676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3/15/2015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pring.io/understanding/HATEOA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nightmares </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335490" y="1463036"/>
            <a:ext cx="5617029" cy="3931920"/>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444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26883" y="1658979"/>
            <a:ext cx="4480557" cy="369332"/>
          </a:xfrm>
          <a:prstGeom prst="rect">
            <a:avLst/>
          </a:prstGeom>
          <a:noFill/>
        </p:spPr>
        <p:txBody>
          <a:bodyPr wrap="square" rtlCol="0">
            <a:spAutoFit/>
          </a:bodyPr>
          <a:lstStyle/>
          <a:p>
            <a:r>
              <a:rPr lang="en-US" dirty="0" smtClean="0"/>
              <a:t>A typical Java Web App with Spring MVC</a:t>
            </a:r>
            <a:endParaRPr lang="en-US" dirty="0"/>
          </a:p>
        </p:txBody>
      </p:sp>
      <p:sp>
        <p:nvSpPr>
          <p:cNvPr id="12" name="TextBox 11"/>
          <p:cNvSpPr txBox="1"/>
          <p:nvPr/>
        </p:nvSpPr>
        <p:spPr>
          <a:xfrm>
            <a:off x="6622871" y="2975881"/>
            <a:ext cx="1436914" cy="646331"/>
          </a:xfrm>
          <a:prstGeom prst="rect">
            <a:avLst/>
          </a:prstGeom>
          <a:noFill/>
        </p:spPr>
        <p:txBody>
          <a:bodyPr wrap="square" rtlCol="0">
            <a:spAutoFit/>
          </a:bodyPr>
          <a:lstStyle/>
          <a:p>
            <a:r>
              <a:rPr lang="en-US" b="1" dirty="0" smtClean="0"/>
              <a:t>Controllers</a:t>
            </a:r>
          </a:p>
          <a:p>
            <a:r>
              <a:rPr lang="en-US" b="1" dirty="0" smtClean="0"/>
              <a:t>(</a:t>
            </a:r>
            <a:r>
              <a:rPr lang="en-US" b="1" dirty="0" err="1" smtClean="0"/>
              <a:t>Endpints</a:t>
            </a:r>
            <a:r>
              <a:rPr lang="en-US" b="1" dirty="0" smtClean="0"/>
              <a:t>)</a:t>
            </a:r>
            <a:endParaRPr lang="en-US" b="1" dirty="0"/>
          </a:p>
        </p:txBody>
      </p:sp>
      <p:sp>
        <p:nvSpPr>
          <p:cNvPr id="21" name="Rectangle 20"/>
          <p:cNvSpPr/>
          <p:nvPr/>
        </p:nvSpPr>
        <p:spPr>
          <a:xfrm>
            <a:off x="83536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01193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890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7390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8432075" y="2969790"/>
            <a:ext cx="1436914" cy="646331"/>
          </a:xfrm>
          <a:prstGeom prst="rect">
            <a:avLst/>
          </a:prstGeom>
          <a:noFill/>
        </p:spPr>
        <p:txBody>
          <a:bodyPr wrap="square" rtlCol="0">
            <a:spAutoFit/>
          </a:bodyPr>
          <a:lstStyle/>
          <a:p>
            <a:r>
              <a:rPr lang="en-US" b="1" dirty="0" smtClean="0"/>
              <a:t>Service Layer</a:t>
            </a:r>
          </a:p>
          <a:p>
            <a:endParaRPr lang="en-US" b="1" dirty="0"/>
          </a:p>
        </p:txBody>
      </p:sp>
      <p:sp>
        <p:nvSpPr>
          <p:cNvPr id="29" name="TextBox 28"/>
          <p:cNvSpPr txBox="1"/>
          <p:nvPr/>
        </p:nvSpPr>
        <p:spPr>
          <a:xfrm>
            <a:off x="10197740" y="2985309"/>
            <a:ext cx="1436914" cy="369332"/>
          </a:xfrm>
          <a:prstGeom prst="rect">
            <a:avLst/>
          </a:prstGeom>
          <a:noFill/>
        </p:spPr>
        <p:txBody>
          <a:bodyPr wrap="square" rtlCol="0">
            <a:spAutoFit/>
          </a:bodyPr>
          <a:lstStyle/>
          <a:p>
            <a:r>
              <a:rPr lang="en-US" b="1" dirty="0" smtClean="0"/>
              <a:t>DAO Layer</a:t>
            </a:r>
            <a:endParaRPr lang="en-US" b="1"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a:p>
        </p:txBody>
      </p:sp>
    </p:spTree>
    <p:extLst>
      <p:ext uri="{BB962C8B-B14F-4D97-AF65-F5344CB8AC3E}">
        <p14:creationId xmlns:p14="http://schemas.microsoft.com/office/powerpoint/2010/main" val="32748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endParaRPr lang="en-US" dirty="0" smtClean="0"/>
          </a:p>
          <a:p>
            <a:endParaRPr lang="en-US" dirty="0"/>
          </a:p>
        </p:txBody>
      </p:sp>
    </p:spTree>
    <p:extLst>
      <p:ext uri="{BB962C8B-B14F-4D97-AF65-F5344CB8AC3E}">
        <p14:creationId xmlns:p14="http://schemas.microsoft.com/office/powerpoint/2010/main" val="2201538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3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11404</TotalTime>
  <Words>1271</Words>
  <Application>Microsoft Office PowerPoint</Application>
  <PresentationFormat>Custom</PresentationFormat>
  <Paragraphs>175</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Micro Services, REST and Spring Boot</vt:lpstr>
      <vt:lpstr>Agenda</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Monolithic nightmares </vt:lpstr>
      <vt:lpstr>Micro-service</vt:lpstr>
      <vt:lpstr>Micro-services architectural style</vt:lpstr>
      <vt:lpstr>Spring Framework</vt:lpstr>
      <vt:lpstr>PowerPoint Presentation</vt:lpstr>
      <vt:lpstr>Convention over Configuration</vt:lpstr>
      <vt:lpstr>Hello world with Spring Boot</vt:lpstr>
    </vt:vector>
  </TitlesOfParts>
  <Company>Intermountain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Uhsarp what</cp:lastModifiedBy>
  <cp:revision>142</cp:revision>
  <dcterms:created xsi:type="dcterms:W3CDTF">2015-03-06T17:55:48Z</dcterms:created>
  <dcterms:modified xsi:type="dcterms:W3CDTF">2015-03-15T23:05:46Z</dcterms:modified>
</cp:coreProperties>
</file>