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66" r:id="rId5"/>
    <p:sldId id="269" r:id="rId6"/>
    <p:sldId id="267" r:id="rId7"/>
    <p:sldId id="265" r:id="rId8"/>
    <p:sldId id="268" r:id="rId9"/>
    <p:sldId id="270" r:id="rId10"/>
    <p:sldId id="271" r:id="rId11"/>
    <p:sldId id="272" r:id="rId12"/>
    <p:sldId id="259" r:id="rId13"/>
    <p:sldId id="273" r:id="rId14"/>
    <p:sldId id="274" r:id="rId15"/>
    <p:sldId id="262" r:id="rId16"/>
    <p:sldId id="260" r:id="rId17"/>
    <p:sldId id="261"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5" d="100"/>
          <a:sy n="65" d="100"/>
        </p:scale>
        <p:origin x="1358" y="62"/>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3/16/2015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10</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427676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3/16/2015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eugenedvorkin.com/seven-micro-services-architecture-advantag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pring.io/understanding/HATEOA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REST and Spring Boot</a:t>
            </a:r>
            <a:endParaRPr lang="en-US" dirty="0"/>
          </a:p>
        </p:txBody>
      </p:sp>
      <p:sp>
        <p:nvSpPr>
          <p:cNvPr id="3" name="Subtitle 2"/>
          <p:cNvSpPr>
            <a:spLocks noGrp="1"/>
          </p:cNvSpPr>
          <p:nvPr>
            <p:ph type="subTitle" idx="1"/>
          </p:nvPr>
        </p:nvSpPr>
        <p:spPr/>
        <p:txBody>
          <a:bodyPr/>
          <a:lstStyle/>
          <a:p>
            <a:r>
              <a:rPr lang="en-US" dirty="0" smtClean="0"/>
              <a:t>Building '</a:t>
            </a:r>
            <a:r>
              <a:rPr lang="en-US" dirty="0" err="1" smtClean="0"/>
              <a:t>Bootiful</a:t>
            </a:r>
            <a:r>
              <a:rPr lang="en-US" dirty="0" smtClean="0"/>
              <a:t>' Applications with Spring Boot</a:t>
            </a:r>
            <a:endParaRPr lang="en-US"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818886" y="1910050"/>
            <a:ext cx="1039290" cy="3559144"/>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smtClean="0"/>
              <a:t>Json/*-form-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sp>
        <p:nvSpPr>
          <p:cNvPr id="6" name="TextBox 5"/>
          <p:cNvSpPr txBox="1"/>
          <p:nvPr/>
        </p:nvSpPr>
        <p:spPr>
          <a:xfrm>
            <a:off x="438150" y="1416934"/>
            <a:ext cx="5219700" cy="523220"/>
          </a:xfrm>
          <a:prstGeom prst="rect">
            <a:avLst/>
          </a:prstGeom>
          <a:noFill/>
        </p:spPr>
        <p:txBody>
          <a:bodyPr wrap="square" rtlCol="0">
            <a:spAutoFit/>
          </a:bodyPr>
          <a:lstStyle/>
          <a:p>
            <a:r>
              <a:rPr lang="en-US" sz="2800" b="1" dirty="0" smtClean="0"/>
              <a:t>How Scalable is this architecture?</a:t>
            </a:r>
            <a:endParaRPr lang="en-US" sz="2800" b="1" dirty="0"/>
          </a:p>
        </p:txBody>
      </p:sp>
      <p:sp>
        <p:nvSpPr>
          <p:cNvPr id="34" name="TextBox 33"/>
          <p:cNvSpPr txBox="1"/>
          <p:nvPr/>
        </p:nvSpPr>
        <p:spPr>
          <a:xfrm>
            <a:off x="463550" y="2299497"/>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3311638"/>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6" name="TextBox 35"/>
          <p:cNvSpPr txBox="1"/>
          <p:nvPr/>
        </p:nvSpPr>
        <p:spPr>
          <a:xfrm>
            <a:off x="501650" y="4336327"/>
            <a:ext cx="9480550" cy="523220"/>
          </a:xfrm>
          <a:prstGeom prst="rect">
            <a:avLst/>
          </a:prstGeom>
          <a:noFill/>
        </p:spPr>
        <p:txBody>
          <a:bodyPr wrap="square" rtlCol="0">
            <a:spAutoFit/>
          </a:bodyPr>
          <a:lstStyle/>
          <a:p>
            <a:r>
              <a:rPr lang="en-US" sz="2800" b="1" dirty="0" smtClean="0"/>
              <a:t>What about performance and efficiency?</a:t>
            </a:r>
            <a:endParaRPr lang="en-US" sz="2800" b="1" dirty="0"/>
          </a:p>
        </p:txBody>
      </p:sp>
    </p:spTree>
    <p:extLst>
      <p:ext uri="{BB962C8B-B14F-4D97-AF65-F5344CB8AC3E}">
        <p14:creationId xmlns:p14="http://schemas.microsoft.com/office/powerpoint/2010/main" val="2419001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2067029" cy="720385"/>
          </a:xfrm>
        </p:spPr>
        <p:txBody>
          <a:bodyPr>
            <a:noAutofit/>
          </a:bodyPr>
          <a:lstStyle/>
          <a:p>
            <a:r>
              <a:rPr lang="en-US" sz="1800" dirty="0" smtClean="0"/>
              <a:t>Scalable Micro Service Architecture</a:t>
            </a:r>
            <a:endParaRPr lang="en-US" sz="1800"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a:t>
            </a:r>
            <a:r>
              <a:rPr lang="en-US" sz="1400" b="1" dirty="0" err="1" smtClean="0"/>
              <a:t>nginix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err="1" smtClean="0"/>
              <a:t>Oauth</a:t>
            </a:r>
            <a:r>
              <a:rPr lang="en-US" sz="2000" b="1" dirty="0" smtClean="0"/>
              <a:t>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a:stCxn id="14" idx="2"/>
          </p:cNvCxnSpPr>
          <p:nvPr/>
        </p:nvCxnSpPr>
        <p:spPr>
          <a:xfrm flipH="1">
            <a:off x="4081369" y="1787538"/>
            <a:ext cx="2239711" cy="209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9022726">
            <a:off x="4900440" y="2138171"/>
            <a:ext cx="1492646"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7. Response (json)</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endParaRPr lang="en-US" dirty="0" smtClean="0"/>
          </a:p>
          <a:p>
            <a:endParaRPr lang="en-US" dirty="0"/>
          </a:p>
        </p:txBody>
      </p:sp>
    </p:spTree>
    <p:extLst>
      <p:ext uri="{BB962C8B-B14F-4D97-AF65-F5344CB8AC3E}">
        <p14:creationId xmlns:p14="http://schemas.microsoft.com/office/powerpoint/2010/main" val="2201538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3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r>
              <a:rPr lang="en-US" smtClean="0"/>
              <a:t>Micro-services</a:t>
            </a:r>
            <a:endParaRPr lang="en-US" dirty="0" smtClean="0"/>
          </a:p>
          <a:p>
            <a:r>
              <a:rPr lang="en-US" dirty="0" smtClean="0"/>
              <a:t>Spring Framework</a:t>
            </a:r>
          </a:p>
          <a:p>
            <a:r>
              <a:rPr lang="en-US" dirty="0" smtClean="0"/>
              <a:t>Overview of Spring Boot</a:t>
            </a:r>
          </a:p>
          <a:p>
            <a:pPr lvl="1"/>
            <a:r>
              <a:rPr lang="en-US" dirty="0" smtClean="0"/>
              <a:t>Philosophy, goals, features, benefits and limitations</a:t>
            </a:r>
          </a:p>
          <a:p>
            <a:pPr lvl="1"/>
            <a:r>
              <a:rPr lang="en-US" dirty="0" smtClean="0"/>
              <a:t>How to?</a:t>
            </a:r>
          </a:p>
          <a:p>
            <a:pPr lvl="1"/>
            <a:r>
              <a:rPr lang="en-US" dirty="0" smtClean="0"/>
              <a:t>Live Demo</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 like Java applets, Executable </a:t>
            </a:r>
            <a:r>
              <a:rPr lang="en-US" dirty="0" err="1" smtClean="0"/>
              <a:t>javascript</a:t>
            </a:r>
            <a:r>
              <a:rPr lang="en-US" dirty="0" smtClean="0"/>
              <a:t> snippets etc.</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8" y="1567897"/>
            <a:ext cx="739247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11891</TotalTime>
  <Words>1394</Words>
  <Application>Microsoft Office PowerPoint</Application>
  <PresentationFormat>Widescreen</PresentationFormat>
  <Paragraphs>215</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Micro Services, REST and Spring Boot</vt:lpstr>
      <vt:lpstr>Agenda</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Micro services</vt:lpstr>
      <vt:lpstr>Monolithic nightmares </vt:lpstr>
      <vt:lpstr>Monolithic nightmares </vt:lpstr>
      <vt:lpstr>Scalable Micro Service Architecture</vt:lpstr>
      <vt:lpstr>Micro-services architectural style</vt:lpstr>
      <vt:lpstr>Spring Framework</vt:lpstr>
      <vt:lpstr>PowerPoint Presentation</vt:lpstr>
      <vt:lpstr>Convention over Configuration</vt:lpstr>
      <vt:lpstr>Hello world with Spring Boot</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211</cp:revision>
  <dcterms:created xsi:type="dcterms:W3CDTF">2015-03-06T17:55:48Z</dcterms:created>
  <dcterms:modified xsi:type="dcterms:W3CDTF">2015-03-16T21:28:06Z</dcterms:modified>
</cp:coreProperties>
</file>