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8307" autoAdjust="0"/>
  </p:normalViewPr>
  <p:slideViewPr>
    <p:cSldViewPr snapToGrid="0">
      <p:cViewPr varScale="1">
        <p:scale>
          <a:sx n="63" d="100"/>
          <a:sy n="63" d="100"/>
        </p:scale>
        <p:origin x="-126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7FEA-B7FB-4AAC-85C3-2BC7C9E6B196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EB7E-9E9D-4517-A599-45ABC0C5B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38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E4EFE-6887-4330-98E2-9EA0AF676C64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FB9DD-7CF9-4A0C-8C7F-91FD9EF34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2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component</a:t>
            </a:r>
            <a:r>
              <a:rPr lang="en-US" dirty="0" smtClean="0"/>
              <a:t> is a unit of software that is independently replaceable and upgradeable.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7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Boot makes it easy to create stand-alone, production-grade Spring based Applications that you can “just run”.  </a:t>
            </a:r>
          </a:p>
          <a:p>
            <a:endParaRPr lang="en-US" dirty="0" smtClean="0"/>
          </a:p>
          <a:p>
            <a:r>
              <a:rPr lang="en-US" dirty="0" smtClean="0"/>
              <a:t>take an opinionated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3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0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2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2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9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8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'</a:t>
            </a:r>
            <a:r>
              <a:rPr lang="en-US" dirty="0" err="1" smtClean="0"/>
              <a:t>Bootiful</a:t>
            </a:r>
            <a:r>
              <a:rPr lang="en-US" dirty="0" smtClean="0"/>
              <a:t>' Applications with 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principles</a:t>
            </a:r>
          </a:p>
          <a:p>
            <a:r>
              <a:rPr lang="en-US" smtClean="0"/>
              <a:t>Micro-services</a:t>
            </a:r>
            <a:endParaRPr lang="en-US" dirty="0" smtClean="0"/>
          </a:p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Overview of Spring Boot</a:t>
            </a:r>
          </a:p>
          <a:p>
            <a:pPr lvl="1"/>
            <a:r>
              <a:rPr lang="en-US" dirty="0" smtClean="0"/>
              <a:t>Philosophy, goals, features, benefits and limitations</a:t>
            </a:r>
          </a:p>
          <a:p>
            <a:pPr lvl="1"/>
            <a:r>
              <a:rPr lang="en-US" dirty="0" smtClean="0"/>
              <a:t>How to?</a:t>
            </a:r>
          </a:p>
          <a:p>
            <a:pPr lvl="1"/>
            <a:r>
              <a:rPr lang="en-US" dirty="0" smtClean="0"/>
              <a:t>Live Demo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principles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Micro-services architectural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Developing a single application as a suite of small services, each running in its own process and communicating with lightweight mechanisms, often an HTTP resource API.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http://martinfowler.com/articles/microservices.html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Micro-services architectural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Characteristics:</a:t>
            </a:r>
          </a:p>
          <a:p>
            <a:r>
              <a:rPr lang="en-US" b="1" dirty="0" smtClean="0"/>
              <a:t>Componentization via Services</a:t>
            </a:r>
          </a:p>
          <a:p>
            <a:r>
              <a:rPr lang="en-US" b="1" dirty="0" smtClean="0"/>
              <a:t>Organized around Business Capabilities</a:t>
            </a:r>
          </a:p>
          <a:p>
            <a:r>
              <a:rPr lang="en-US" b="1" dirty="0" smtClean="0"/>
              <a:t>Products not Projects</a:t>
            </a:r>
          </a:p>
          <a:p>
            <a:r>
              <a:rPr lang="en-US" b="1" dirty="0" smtClean="0"/>
              <a:t>Smart endpoints and dumb pipes</a:t>
            </a:r>
          </a:p>
          <a:p>
            <a:r>
              <a:rPr lang="en-US" b="1" dirty="0" smtClean="0"/>
              <a:t>Decentralized Governance</a:t>
            </a:r>
          </a:p>
          <a:p>
            <a:r>
              <a:rPr lang="en-US" b="1" dirty="0" smtClean="0"/>
              <a:t>Decentralized Data Management</a:t>
            </a:r>
          </a:p>
          <a:p>
            <a:r>
              <a:rPr lang="en-US" b="1" dirty="0" smtClean="0"/>
              <a:t>Infrastructure Automation</a:t>
            </a:r>
          </a:p>
          <a:p>
            <a:r>
              <a:rPr lang="en-US" b="1" dirty="0" smtClean="0"/>
              <a:t>Design for failure</a:t>
            </a:r>
          </a:p>
          <a:p>
            <a:r>
              <a:rPr lang="en-US" b="1" dirty="0" smtClean="0"/>
              <a:t>Evolutionary Design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http://martinfowler.com/articles/microservices.html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9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principles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3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Primary goals:</a:t>
            </a:r>
          </a:p>
          <a:p>
            <a:r>
              <a:rPr lang="en-US" dirty="0" smtClean="0">
                <a:effectLst/>
              </a:rPr>
              <a:t>Rapid development</a:t>
            </a:r>
          </a:p>
          <a:p>
            <a:r>
              <a:rPr lang="en-US" dirty="0" smtClean="0">
                <a:effectLst/>
              </a:rPr>
              <a:t>Opinionated out of the box</a:t>
            </a:r>
          </a:p>
          <a:p>
            <a:r>
              <a:rPr lang="en-US" dirty="0" smtClean="0">
                <a:effectLst/>
              </a:rPr>
              <a:t>Provide a range of non-functional features</a:t>
            </a:r>
          </a:p>
          <a:p>
            <a:r>
              <a:rPr lang="en-US" dirty="0" smtClean="0">
                <a:effectLst/>
              </a:rPr>
              <a:t>No requirement for XML configuration.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65125"/>
            <a:ext cx="10620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DRY Principle – Do not repeat yourself!</a:t>
            </a:r>
          </a:p>
          <a:p>
            <a:r>
              <a:rPr lang="en-US" smtClean="0"/>
              <a:t>Start with </a:t>
            </a:r>
            <a:r>
              <a:rPr lang="en-US" dirty="0" smtClean="0"/>
              <a:t>sensible defaults</a:t>
            </a:r>
          </a:p>
          <a:p>
            <a:r>
              <a:rPr lang="en-US" dirty="0" smtClean="0"/>
              <a:t>You should only have to configure something to use it for customization (non default setting).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Did you include </a:t>
            </a:r>
            <a:r>
              <a:rPr lang="en-US" dirty="0" err="1"/>
              <a:t>L</a:t>
            </a:r>
            <a:r>
              <a:rPr lang="en-US" dirty="0" err="1" smtClean="0"/>
              <a:t>ogback</a:t>
            </a:r>
            <a:r>
              <a:rPr lang="en-US" dirty="0" smtClean="0"/>
              <a:t> in the </a:t>
            </a:r>
            <a:r>
              <a:rPr lang="en-US" dirty="0" err="1" smtClean="0"/>
              <a:t>classpath</a:t>
            </a:r>
            <a:r>
              <a:rPr lang="en-US" dirty="0" smtClean="0"/>
              <a:t>? Spring Boot will assume that you want to use it and will attempt to configure 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0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r>
              <a:rPr lang="en-US" smtClean="0"/>
              <a:t>with Spring Boot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10212</TotalTime>
  <Words>245</Words>
  <Application>Microsoft Office PowerPoint</Application>
  <PresentationFormat>Custom</PresentationFormat>
  <Paragraphs>60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Spring Boot</vt:lpstr>
      <vt:lpstr>Agenda</vt:lpstr>
      <vt:lpstr>REST architectural style</vt:lpstr>
      <vt:lpstr>Micro-services architectural style</vt:lpstr>
      <vt:lpstr>Micro-services architectural style</vt:lpstr>
      <vt:lpstr>Spring Framework</vt:lpstr>
      <vt:lpstr>PowerPoint Presentation</vt:lpstr>
      <vt:lpstr>Convention over Configuration</vt:lpstr>
      <vt:lpstr>Hello world with Spring Boot</vt:lpstr>
    </vt:vector>
  </TitlesOfParts>
  <Company>Intermountain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Prashanth Batchu</dc:creator>
  <cp:lastModifiedBy>Uhsarp what</cp:lastModifiedBy>
  <cp:revision>35</cp:revision>
  <dcterms:created xsi:type="dcterms:W3CDTF">2015-03-06T17:55:48Z</dcterms:created>
  <dcterms:modified xsi:type="dcterms:W3CDTF">2015-03-14T21:06:46Z</dcterms:modified>
</cp:coreProperties>
</file>