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0" r:id="rId3"/>
    <p:sldId id="281" r:id="rId4"/>
    <p:sldId id="282" r:id="rId5"/>
    <p:sldId id="288" r:id="rId6"/>
    <p:sldId id="283" r:id="rId7"/>
    <p:sldId id="285" r:id="rId8"/>
    <p:sldId id="287" r:id="rId9"/>
    <p:sldId id="28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35A2A-AECF-40D8-AB4A-1A21EF86C66F}" v="2" dt="2022-04-18T01:31:36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Freitas Alvernaz" userId="67c8af550c1f5ebe" providerId="LiveId" clId="{91035A2A-AECF-40D8-AB4A-1A21EF86C66F}"/>
    <pc:docChg chg="undo custSel addSld modSld sldOrd">
      <pc:chgData name="Caroline Freitas Alvernaz" userId="67c8af550c1f5ebe" providerId="LiveId" clId="{91035A2A-AECF-40D8-AB4A-1A21EF86C66F}" dt="2022-04-18T01:43:46.236" v="87" actId="26606"/>
      <pc:docMkLst>
        <pc:docMk/>
      </pc:docMkLst>
      <pc:sldChg chg="addSp delSp modSp mod setBg">
        <pc:chgData name="Caroline Freitas Alvernaz" userId="67c8af550c1f5ebe" providerId="LiveId" clId="{91035A2A-AECF-40D8-AB4A-1A21EF86C66F}" dt="2022-04-18T01:35:19" v="67" actId="26606"/>
        <pc:sldMkLst>
          <pc:docMk/>
          <pc:sldMk cId="957285086" sldId="280"/>
        </pc:sldMkLst>
        <pc:spChg chg="mod">
          <ac:chgData name="Caroline Freitas Alvernaz" userId="67c8af550c1f5ebe" providerId="LiveId" clId="{91035A2A-AECF-40D8-AB4A-1A21EF86C66F}" dt="2022-04-18T01:35:19" v="67" actId="26606"/>
          <ac:spMkLst>
            <pc:docMk/>
            <pc:sldMk cId="957285086" sldId="280"/>
            <ac:spMk id="2" creationId="{7A22F98D-FD6D-43DB-953D-F1E5FA74DA8C}"/>
          </ac:spMkLst>
        </pc:spChg>
        <pc:spChg chg="mod">
          <ac:chgData name="Caroline Freitas Alvernaz" userId="67c8af550c1f5ebe" providerId="LiveId" clId="{91035A2A-AECF-40D8-AB4A-1A21EF86C66F}" dt="2022-04-18T01:35:19" v="67" actId="26606"/>
          <ac:spMkLst>
            <pc:docMk/>
            <pc:sldMk cId="957285086" sldId="280"/>
            <ac:spMk id="3" creationId="{F5628DC4-D061-4B4E-86C3-0E836CBA65C7}"/>
          </ac:spMkLst>
        </pc:spChg>
        <pc:spChg chg="add del">
          <ac:chgData name="Caroline Freitas Alvernaz" userId="67c8af550c1f5ebe" providerId="LiveId" clId="{91035A2A-AECF-40D8-AB4A-1A21EF86C66F}" dt="2022-04-18T01:35:18.995" v="66" actId="26606"/>
          <ac:spMkLst>
            <pc:docMk/>
            <pc:sldMk cId="957285086" sldId="280"/>
            <ac:spMk id="8" creationId="{39E4C68A-A4A9-48A4-9FF2-D2896B1EA01F}"/>
          </ac:spMkLst>
        </pc:spChg>
        <pc:spChg chg="add del">
          <ac:chgData name="Caroline Freitas Alvernaz" userId="67c8af550c1f5ebe" providerId="LiveId" clId="{91035A2A-AECF-40D8-AB4A-1A21EF86C66F}" dt="2022-04-18T01:35:18.995" v="66" actId="26606"/>
          <ac:spMkLst>
            <pc:docMk/>
            <pc:sldMk cId="957285086" sldId="280"/>
            <ac:spMk id="10" creationId="{E2B9AEA5-52CB-49A6-AF8A-33502F291B91}"/>
          </ac:spMkLst>
        </pc:spChg>
        <pc:spChg chg="add">
          <ac:chgData name="Caroline Freitas Alvernaz" userId="67c8af550c1f5ebe" providerId="LiveId" clId="{91035A2A-AECF-40D8-AB4A-1A21EF86C66F}" dt="2022-04-18T01:35:19" v="67" actId="26606"/>
          <ac:spMkLst>
            <pc:docMk/>
            <pc:sldMk cId="957285086" sldId="280"/>
            <ac:spMk id="12" creationId="{77D7B666-D5E6-48CE-B26A-FB5E5C34AF90}"/>
          </ac:spMkLst>
        </pc:spChg>
        <pc:spChg chg="add">
          <ac:chgData name="Caroline Freitas Alvernaz" userId="67c8af550c1f5ebe" providerId="LiveId" clId="{91035A2A-AECF-40D8-AB4A-1A21EF86C66F}" dt="2022-04-18T01:35:19" v="67" actId="26606"/>
          <ac:spMkLst>
            <pc:docMk/>
            <pc:sldMk cId="957285086" sldId="280"/>
            <ac:spMk id="13" creationId="{F6EE670A-A41A-44AD-BC1C-2090365EB5B3}"/>
          </ac:spMkLst>
        </pc:spChg>
      </pc:sldChg>
      <pc:sldChg chg="addSp delSp modSp mod setBg">
        <pc:chgData name="Caroline Freitas Alvernaz" userId="67c8af550c1f5ebe" providerId="LiveId" clId="{91035A2A-AECF-40D8-AB4A-1A21EF86C66F}" dt="2022-04-18T01:35:31.082" v="70" actId="26606"/>
        <pc:sldMkLst>
          <pc:docMk/>
          <pc:sldMk cId="1205787911" sldId="281"/>
        </pc:sldMkLst>
        <pc:spChg chg="mod">
          <ac:chgData name="Caroline Freitas Alvernaz" userId="67c8af550c1f5ebe" providerId="LiveId" clId="{91035A2A-AECF-40D8-AB4A-1A21EF86C66F}" dt="2022-04-18T01:35:31.082" v="70" actId="26606"/>
          <ac:spMkLst>
            <pc:docMk/>
            <pc:sldMk cId="1205787911" sldId="281"/>
            <ac:spMk id="2" creationId="{7A9D088C-436E-4FEC-816E-BBC68FD25424}"/>
          </ac:spMkLst>
        </pc:spChg>
        <pc:spChg chg="mod">
          <ac:chgData name="Caroline Freitas Alvernaz" userId="67c8af550c1f5ebe" providerId="LiveId" clId="{91035A2A-AECF-40D8-AB4A-1A21EF86C66F}" dt="2022-04-18T01:35:31.082" v="70" actId="26606"/>
          <ac:spMkLst>
            <pc:docMk/>
            <pc:sldMk cId="1205787911" sldId="281"/>
            <ac:spMk id="3" creationId="{81F67E9F-9312-4350-AF11-95EAAD601478}"/>
          </ac:spMkLst>
        </pc:spChg>
        <pc:spChg chg="add del">
          <ac:chgData name="Caroline Freitas Alvernaz" userId="67c8af550c1f5ebe" providerId="LiveId" clId="{91035A2A-AECF-40D8-AB4A-1A21EF86C66F}" dt="2022-04-18T01:35:31.073" v="69" actId="26606"/>
          <ac:spMkLst>
            <pc:docMk/>
            <pc:sldMk cId="1205787911" sldId="281"/>
            <ac:spMk id="8" creationId="{77D7B666-D5E6-48CE-B26A-FB5E5C34AF90}"/>
          </ac:spMkLst>
        </pc:spChg>
        <pc:spChg chg="add del">
          <ac:chgData name="Caroline Freitas Alvernaz" userId="67c8af550c1f5ebe" providerId="LiveId" clId="{91035A2A-AECF-40D8-AB4A-1A21EF86C66F}" dt="2022-04-18T01:35:31.073" v="69" actId="26606"/>
          <ac:spMkLst>
            <pc:docMk/>
            <pc:sldMk cId="1205787911" sldId="281"/>
            <ac:spMk id="10" creationId="{F6EE670A-A41A-44AD-BC1C-2090365EB5B3}"/>
          </ac:spMkLst>
        </pc:spChg>
        <pc:spChg chg="add">
          <ac:chgData name="Caroline Freitas Alvernaz" userId="67c8af550c1f5ebe" providerId="LiveId" clId="{91035A2A-AECF-40D8-AB4A-1A21EF86C66F}" dt="2022-04-18T01:35:31.082" v="70" actId="26606"/>
          <ac:spMkLst>
            <pc:docMk/>
            <pc:sldMk cId="1205787911" sldId="281"/>
            <ac:spMk id="12" creationId="{B0890400-BB8B-4A44-AB63-65C7CA223EBA}"/>
          </ac:spMkLst>
        </pc:spChg>
        <pc:cxnChg chg="add">
          <ac:chgData name="Caroline Freitas Alvernaz" userId="67c8af550c1f5ebe" providerId="LiveId" clId="{91035A2A-AECF-40D8-AB4A-1A21EF86C66F}" dt="2022-04-18T01:35:31.082" v="70" actId="26606"/>
          <ac:cxnSpMkLst>
            <pc:docMk/>
            <pc:sldMk cId="1205787911" sldId="281"/>
            <ac:cxnSpMk id="13" creationId="{4D39B797-CDC6-4529-8A36-9CBFC9816337}"/>
          </ac:cxnSpMkLst>
        </pc:cxnChg>
      </pc:sldChg>
      <pc:sldChg chg="addSp modSp mod setBg">
        <pc:chgData name="Caroline Freitas Alvernaz" userId="67c8af550c1f5ebe" providerId="LiveId" clId="{91035A2A-AECF-40D8-AB4A-1A21EF86C66F}" dt="2022-04-18T01:35:40.051" v="71" actId="26606"/>
        <pc:sldMkLst>
          <pc:docMk/>
          <pc:sldMk cId="2413480097" sldId="282"/>
        </pc:sldMkLst>
        <pc:spChg chg="mod">
          <ac:chgData name="Caroline Freitas Alvernaz" userId="67c8af550c1f5ebe" providerId="LiveId" clId="{91035A2A-AECF-40D8-AB4A-1A21EF86C66F}" dt="2022-04-18T01:35:40.051" v="71" actId="26606"/>
          <ac:spMkLst>
            <pc:docMk/>
            <pc:sldMk cId="2413480097" sldId="282"/>
            <ac:spMk id="2" creationId="{64C1867A-5B1E-4F39-93C1-905C649A7AAE}"/>
          </ac:spMkLst>
        </pc:spChg>
        <pc:spChg chg="mod">
          <ac:chgData name="Caroline Freitas Alvernaz" userId="67c8af550c1f5ebe" providerId="LiveId" clId="{91035A2A-AECF-40D8-AB4A-1A21EF86C66F}" dt="2022-04-18T01:35:40.051" v="71" actId="26606"/>
          <ac:spMkLst>
            <pc:docMk/>
            <pc:sldMk cId="2413480097" sldId="282"/>
            <ac:spMk id="3" creationId="{D0EEB01F-E57B-42B1-BBB6-1BE66D36133E}"/>
          </ac:spMkLst>
        </pc:spChg>
        <pc:spChg chg="add">
          <ac:chgData name="Caroline Freitas Alvernaz" userId="67c8af550c1f5ebe" providerId="LiveId" clId="{91035A2A-AECF-40D8-AB4A-1A21EF86C66F}" dt="2022-04-18T01:35:40.051" v="71" actId="26606"/>
          <ac:spMkLst>
            <pc:docMk/>
            <pc:sldMk cId="2413480097" sldId="282"/>
            <ac:spMk id="8" creationId="{39E4C68A-A4A9-48A4-9FF2-D2896B1EA01F}"/>
          </ac:spMkLst>
        </pc:spChg>
        <pc:spChg chg="add">
          <ac:chgData name="Caroline Freitas Alvernaz" userId="67c8af550c1f5ebe" providerId="LiveId" clId="{91035A2A-AECF-40D8-AB4A-1A21EF86C66F}" dt="2022-04-18T01:35:40.051" v="71" actId="26606"/>
          <ac:spMkLst>
            <pc:docMk/>
            <pc:sldMk cId="2413480097" sldId="282"/>
            <ac:spMk id="10" creationId="{E2B9AEA5-52CB-49A6-AF8A-33502F291B91}"/>
          </ac:spMkLst>
        </pc:spChg>
      </pc:sldChg>
      <pc:sldChg chg="addSp delSp modSp mod setBg addAnim delAnim">
        <pc:chgData name="Caroline Freitas Alvernaz" userId="67c8af550c1f5ebe" providerId="LiveId" clId="{91035A2A-AECF-40D8-AB4A-1A21EF86C66F}" dt="2022-04-18T01:29:58.321" v="59" actId="26606"/>
        <pc:sldMkLst>
          <pc:docMk/>
          <pc:sldMk cId="1366110978" sldId="283"/>
        </pc:sldMkLst>
        <pc:spChg chg="mod">
          <ac:chgData name="Caroline Freitas Alvernaz" userId="67c8af550c1f5ebe" providerId="LiveId" clId="{91035A2A-AECF-40D8-AB4A-1A21EF86C66F}" dt="2022-04-18T01:29:58.321" v="59" actId="26606"/>
          <ac:spMkLst>
            <pc:docMk/>
            <pc:sldMk cId="1366110978" sldId="283"/>
            <ac:spMk id="2" creationId="{2D3C8174-7A89-4CBA-90A5-D036FFA66566}"/>
          </ac:spMkLst>
        </pc:spChg>
        <pc:spChg chg="del mod">
          <ac:chgData name="Caroline Freitas Alvernaz" userId="67c8af550c1f5ebe" providerId="LiveId" clId="{91035A2A-AECF-40D8-AB4A-1A21EF86C66F}" dt="2022-04-18T01:27:26.867" v="33" actId="478"/>
          <ac:spMkLst>
            <pc:docMk/>
            <pc:sldMk cId="1366110978" sldId="283"/>
            <ac:spMk id="3" creationId="{144F10D9-F21E-4D16-955C-852C79F4D88A}"/>
          </ac:spMkLst>
        </pc:spChg>
        <pc:spChg chg="add del mod">
          <ac:chgData name="Caroline Freitas Alvernaz" userId="67c8af550c1f5ebe" providerId="LiveId" clId="{91035A2A-AECF-40D8-AB4A-1A21EF86C66F}" dt="2022-04-18T01:27:31.990" v="34" actId="478"/>
          <ac:spMkLst>
            <pc:docMk/>
            <pc:sldMk cId="1366110978" sldId="283"/>
            <ac:spMk id="11" creationId="{018FDD3F-6A2C-423D-8754-4C2D0E5C6286}"/>
          </ac:spMkLst>
        </pc:spChg>
        <pc:spChg chg="add del">
          <ac:chgData name="Caroline Freitas Alvernaz" userId="67c8af550c1f5ebe" providerId="LiveId" clId="{91035A2A-AECF-40D8-AB4A-1A21EF86C66F}" dt="2022-04-18T01:27:38.595" v="37" actId="26606"/>
          <ac:spMkLst>
            <pc:docMk/>
            <pc:sldMk cId="1366110978" sldId="283"/>
            <ac:spMk id="14" creationId="{3A8EC506-B1DA-46A1-B44D-774E68468E13}"/>
          </ac:spMkLst>
        </pc:spChg>
        <pc:spChg chg="add del">
          <ac:chgData name="Caroline Freitas Alvernaz" userId="67c8af550c1f5ebe" providerId="LiveId" clId="{91035A2A-AECF-40D8-AB4A-1A21EF86C66F}" dt="2022-04-18T01:27:38.595" v="37" actId="26606"/>
          <ac:spMkLst>
            <pc:docMk/>
            <pc:sldMk cId="1366110978" sldId="283"/>
            <ac:spMk id="16" creationId="{BFF30785-305E-45D7-984F-5AA93D3CA561}"/>
          </ac:spMkLst>
        </pc:spChg>
        <pc:spChg chg="add del">
          <ac:chgData name="Caroline Freitas Alvernaz" userId="67c8af550c1f5ebe" providerId="LiveId" clId="{91035A2A-AECF-40D8-AB4A-1A21EF86C66F}" dt="2022-04-18T01:27:38.595" v="37" actId="26606"/>
          <ac:spMkLst>
            <pc:docMk/>
            <pc:sldMk cId="1366110978" sldId="283"/>
            <ac:spMk id="20" creationId="{42DD0C21-8FEE-4C18-8789-CC8ABE206FE6}"/>
          </ac:spMkLst>
        </pc:spChg>
        <pc:spChg chg="add del">
          <ac:chgData name="Caroline Freitas Alvernaz" userId="67c8af550c1f5ebe" providerId="LiveId" clId="{91035A2A-AECF-40D8-AB4A-1A21EF86C66F}" dt="2022-04-18T01:27:38.595" v="37" actId="26606"/>
          <ac:spMkLst>
            <pc:docMk/>
            <pc:sldMk cId="1366110978" sldId="283"/>
            <ac:spMk id="22" creationId="{A4B51757-7607-4CEA-A0EE-3C5BDC2C1CFB}"/>
          </ac:spMkLst>
        </pc:spChg>
        <pc:spChg chg="add del">
          <ac:chgData name="Caroline Freitas Alvernaz" userId="67c8af550c1f5ebe" providerId="LiveId" clId="{91035A2A-AECF-40D8-AB4A-1A21EF86C66F}" dt="2022-04-18T01:27:41.477" v="39" actId="26606"/>
          <ac:spMkLst>
            <pc:docMk/>
            <pc:sldMk cId="1366110978" sldId="283"/>
            <ac:spMk id="26" creationId="{3A8EC506-B1DA-46A1-B44D-774E68468E13}"/>
          </ac:spMkLst>
        </pc:spChg>
        <pc:spChg chg="add del">
          <ac:chgData name="Caroline Freitas Alvernaz" userId="67c8af550c1f5ebe" providerId="LiveId" clId="{91035A2A-AECF-40D8-AB4A-1A21EF86C66F}" dt="2022-04-18T01:27:41.477" v="39" actId="26606"/>
          <ac:spMkLst>
            <pc:docMk/>
            <pc:sldMk cId="1366110978" sldId="283"/>
            <ac:spMk id="27" creationId="{BFF30785-305E-45D7-984F-5AA93D3CA561}"/>
          </ac:spMkLst>
        </pc:spChg>
        <pc:spChg chg="add del">
          <ac:chgData name="Caroline Freitas Alvernaz" userId="67c8af550c1f5ebe" providerId="LiveId" clId="{91035A2A-AECF-40D8-AB4A-1A21EF86C66F}" dt="2022-04-18T01:27:41.477" v="39" actId="26606"/>
          <ac:spMkLst>
            <pc:docMk/>
            <pc:sldMk cId="1366110978" sldId="283"/>
            <ac:spMk id="29" creationId="{C6D18C07-B1F9-42F0-8956-B88FC37A674C}"/>
          </ac:spMkLst>
        </pc:spChg>
        <pc:spChg chg="add del">
          <ac:chgData name="Caroline Freitas Alvernaz" userId="67c8af550c1f5ebe" providerId="LiveId" clId="{91035A2A-AECF-40D8-AB4A-1A21EF86C66F}" dt="2022-04-18T01:27:45.132" v="41" actId="26606"/>
          <ac:spMkLst>
            <pc:docMk/>
            <pc:sldMk cId="1366110978" sldId="283"/>
            <ac:spMk id="31" creationId="{3A8EC506-B1DA-46A1-B44D-774E68468E13}"/>
          </ac:spMkLst>
        </pc:spChg>
        <pc:spChg chg="add del">
          <ac:chgData name="Caroline Freitas Alvernaz" userId="67c8af550c1f5ebe" providerId="LiveId" clId="{91035A2A-AECF-40D8-AB4A-1A21EF86C66F}" dt="2022-04-18T01:27:45.132" v="41" actId="26606"/>
          <ac:spMkLst>
            <pc:docMk/>
            <pc:sldMk cId="1366110978" sldId="283"/>
            <ac:spMk id="32" creationId="{BFF30785-305E-45D7-984F-5AA93D3CA561}"/>
          </ac:spMkLst>
        </pc:spChg>
        <pc:spChg chg="add del">
          <ac:chgData name="Caroline Freitas Alvernaz" userId="67c8af550c1f5ebe" providerId="LiveId" clId="{91035A2A-AECF-40D8-AB4A-1A21EF86C66F}" dt="2022-04-18T01:27:45.132" v="41" actId="26606"/>
          <ac:spMkLst>
            <pc:docMk/>
            <pc:sldMk cId="1366110978" sldId="283"/>
            <ac:spMk id="34" creationId="{CA73784B-AC76-4BAD-93AF-C72D0EDFD715}"/>
          </ac:spMkLst>
        </pc:spChg>
        <pc:spChg chg="add del">
          <ac:chgData name="Caroline Freitas Alvernaz" userId="67c8af550c1f5ebe" providerId="LiveId" clId="{91035A2A-AECF-40D8-AB4A-1A21EF86C66F}" dt="2022-04-18T01:27:49.990" v="44" actId="26606"/>
          <ac:spMkLst>
            <pc:docMk/>
            <pc:sldMk cId="1366110978" sldId="283"/>
            <ac:spMk id="37" creationId="{8CD2B798-7994-4548-A2BE-4AEF9C1A5FAE}"/>
          </ac:spMkLst>
        </pc:spChg>
        <pc:spChg chg="add del">
          <ac:chgData name="Caroline Freitas Alvernaz" userId="67c8af550c1f5ebe" providerId="LiveId" clId="{91035A2A-AECF-40D8-AB4A-1A21EF86C66F}" dt="2022-04-18T01:27:49.990" v="44" actId="26606"/>
          <ac:spMkLst>
            <pc:docMk/>
            <pc:sldMk cId="1366110978" sldId="283"/>
            <ac:spMk id="38" creationId="{E6162320-3B67-42BB-AF9D-939326E6489E}"/>
          </ac:spMkLst>
        </pc:spChg>
        <pc:spChg chg="add del">
          <ac:chgData name="Caroline Freitas Alvernaz" userId="67c8af550c1f5ebe" providerId="LiveId" clId="{91035A2A-AECF-40D8-AB4A-1A21EF86C66F}" dt="2022-04-18T01:27:49.990" v="44" actId="26606"/>
          <ac:spMkLst>
            <pc:docMk/>
            <pc:sldMk cId="1366110978" sldId="283"/>
            <ac:spMk id="40" creationId="{F3D45596-EA0E-4DD4-956D-80389BE0D742}"/>
          </ac:spMkLst>
        </pc:spChg>
        <pc:spChg chg="add del">
          <ac:chgData name="Caroline Freitas Alvernaz" userId="67c8af550c1f5ebe" providerId="LiveId" clId="{91035A2A-AECF-40D8-AB4A-1A21EF86C66F}" dt="2022-04-18T01:29:39.691" v="54" actId="26606"/>
          <ac:spMkLst>
            <pc:docMk/>
            <pc:sldMk cId="1366110978" sldId="283"/>
            <ac:spMk id="43" creationId="{8CD2B798-7994-4548-A2BE-4AEF9C1A5FAE}"/>
          </ac:spMkLst>
        </pc:spChg>
        <pc:spChg chg="add del">
          <ac:chgData name="Caroline Freitas Alvernaz" userId="67c8af550c1f5ebe" providerId="LiveId" clId="{91035A2A-AECF-40D8-AB4A-1A21EF86C66F}" dt="2022-04-18T01:29:39.691" v="54" actId="26606"/>
          <ac:spMkLst>
            <pc:docMk/>
            <pc:sldMk cId="1366110978" sldId="283"/>
            <ac:spMk id="44" creationId="{E6162320-3B67-42BB-AF9D-939326E6489E}"/>
          </ac:spMkLst>
        </pc:spChg>
        <pc:spChg chg="add del">
          <ac:chgData name="Caroline Freitas Alvernaz" userId="67c8af550c1f5ebe" providerId="LiveId" clId="{91035A2A-AECF-40D8-AB4A-1A21EF86C66F}" dt="2022-04-18T01:29:39.691" v="54" actId="26606"/>
          <ac:spMkLst>
            <pc:docMk/>
            <pc:sldMk cId="1366110978" sldId="283"/>
            <ac:spMk id="46" creationId="{774A886E-E8EF-48CC-8764-20EAE4538CB7}"/>
          </ac:spMkLst>
        </pc:spChg>
        <pc:spChg chg="add del">
          <ac:chgData name="Caroline Freitas Alvernaz" userId="67c8af550c1f5ebe" providerId="LiveId" clId="{91035A2A-AECF-40D8-AB4A-1A21EF86C66F}" dt="2022-04-18T01:29:58.321" v="59" actId="26606"/>
          <ac:spMkLst>
            <pc:docMk/>
            <pc:sldMk cId="1366110978" sldId="283"/>
            <ac:spMk id="52" creationId="{3A8EC506-B1DA-46A1-B44D-774E68468E13}"/>
          </ac:spMkLst>
        </pc:spChg>
        <pc:spChg chg="add del">
          <ac:chgData name="Caroline Freitas Alvernaz" userId="67c8af550c1f5ebe" providerId="LiveId" clId="{91035A2A-AECF-40D8-AB4A-1A21EF86C66F}" dt="2022-04-18T01:29:58.321" v="59" actId="26606"/>
          <ac:spMkLst>
            <pc:docMk/>
            <pc:sldMk cId="1366110978" sldId="283"/>
            <ac:spMk id="54" creationId="{BFF30785-305E-45D7-984F-5AA93D3CA561}"/>
          </ac:spMkLst>
        </pc:spChg>
        <pc:spChg chg="add del">
          <ac:chgData name="Caroline Freitas Alvernaz" userId="67c8af550c1f5ebe" providerId="LiveId" clId="{91035A2A-AECF-40D8-AB4A-1A21EF86C66F}" dt="2022-04-18T01:29:58.321" v="59" actId="26606"/>
          <ac:spMkLst>
            <pc:docMk/>
            <pc:sldMk cId="1366110978" sldId="283"/>
            <ac:spMk id="58" creationId="{42DD0C21-8FEE-4C18-8789-CC8ABE206FE6}"/>
          </ac:spMkLst>
        </pc:spChg>
        <pc:spChg chg="add del">
          <ac:chgData name="Caroline Freitas Alvernaz" userId="67c8af550c1f5ebe" providerId="LiveId" clId="{91035A2A-AECF-40D8-AB4A-1A21EF86C66F}" dt="2022-04-18T01:29:58.321" v="59" actId="26606"/>
          <ac:spMkLst>
            <pc:docMk/>
            <pc:sldMk cId="1366110978" sldId="283"/>
            <ac:spMk id="60" creationId="{A4B51757-7607-4CEA-A0EE-3C5BDC2C1CFB}"/>
          </ac:spMkLst>
        </pc:spChg>
        <pc:spChg chg="add">
          <ac:chgData name="Caroline Freitas Alvernaz" userId="67c8af550c1f5ebe" providerId="LiveId" clId="{91035A2A-AECF-40D8-AB4A-1A21EF86C66F}" dt="2022-04-18T01:29:58.321" v="59" actId="26606"/>
          <ac:spMkLst>
            <pc:docMk/>
            <pc:sldMk cId="1366110978" sldId="283"/>
            <ac:spMk id="67" creationId="{3A8EC506-B1DA-46A1-B44D-774E68468E13}"/>
          </ac:spMkLst>
        </pc:spChg>
        <pc:spChg chg="add">
          <ac:chgData name="Caroline Freitas Alvernaz" userId="67c8af550c1f5ebe" providerId="LiveId" clId="{91035A2A-AECF-40D8-AB4A-1A21EF86C66F}" dt="2022-04-18T01:29:58.321" v="59" actId="26606"/>
          <ac:spMkLst>
            <pc:docMk/>
            <pc:sldMk cId="1366110978" sldId="283"/>
            <ac:spMk id="69" creationId="{BFF30785-305E-45D7-984F-5AA93D3CA561}"/>
          </ac:spMkLst>
        </pc:spChg>
        <pc:spChg chg="add">
          <ac:chgData name="Caroline Freitas Alvernaz" userId="67c8af550c1f5ebe" providerId="LiveId" clId="{91035A2A-AECF-40D8-AB4A-1A21EF86C66F}" dt="2022-04-18T01:29:58.321" v="59" actId="26606"/>
          <ac:spMkLst>
            <pc:docMk/>
            <pc:sldMk cId="1366110978" sldId="283"/>
            <ac:spMk id="73" creationId="{C6D18C07-B1F9-42F0-8956-B88FC37A674C}"/>
          </ac:spMkLst>
        </pc:spChg>
        <pc:picChg chg="add del mod">
          <ac:chgData name="Caroline Freitas Alvernaz" userId="67c8af550c1f5ebe" providerId="LiveId" clId="{91035A2A-AECF-40D8-AB4A-1A21EF86C66F}" dt="2022-04-18T01:25:35.314" v="5" actId="478"/>
          <ac:picMkLst>
            <pc:docMk/>
            <pc:sldMk cId="1366110978" sldId="283"/>
            <ac:picMk id="5" creationId="{C8E74ABD-7849-41EA-A41A-5DA65398C27F}"/>
          </ac:picMkLst>
        </pc:picChg>
        <pc:picChg chg="add del mod">
          <ac:chgData name="Caroline Freitas Alvernaz" userId="67c8af550c1f5ebe" providerId="LiveId" clId="{91035A2A-AECF-40D8-AB4A-1A21EF86C66F}" dt="2022-04-18T01:26:48.435" v="27" actId="478"/>
          <ac:picMkLst>
            <pc:docMk/>
            <pc:sldMk cId="1366110978" sldId="283"/>
            <ac:picMk id="7" creationId="{790472D0-50D0-4CB3-A0A8-766DF0E8ABDE}"/>
          </ac:picMkLst>
        </pc:picChg>
        <pc:picChg chg="add del mod">
          <ac:chgData name="Caroline Freitas Alvernaz" userId="67c8af550c1f5ebe" providerId="LiveId" clId="{91035A2A-AECF-40D8-AB4A-1A21EF86C66F}" dt="2022-04-18T01:29:48.106" v="55" actId="478"/>
          <ac:picMkLst>
            <pc:docMk/>
            <pc:sldMk cId="1366110978" sldId="283"/>
            <ac:picMk id="9" creationId="{AB1C4680-F4B2-4B6C-B4EA-474E84CF165A}"/>
          </ac:picMkLst>
        </pc:picChg>
        <pc:picChg chg="add mod">
          <ac:chgData name="Caroline Freitas Alvernaz" userId="67c8af550c1f5ebe" providerId="LiveId" clId="{91035A2A-AECF-40D8-AB4A-1A21EF86C66F}" dt="2022-04-18T01:29:58.321" v="59" actId="26606"/>
          <ac:picMkLst>
            <pc:docMk/>
            <pc:sldMk cId="1366110978" sldId="283"/>
            <ac:picMk id="13" creationId="{D93D88FB-700C-40C2-9578-45EB599F0CF4}"/>
          </ac:picMkLst>
        </pc:picChg>
        <pc:cxnChg chg="add del">
          <ac:chgData name="Caroline Freitas Alvernaz" userId="67c8af550c1f5ebe" providerId="LiveId" clId="{91035A2A-AECF-40D8-AB4A-1A21EF86C66F}" dt="2022-04-18T01:27:38.595" v="37" actId="26606"/>
          <ac:cxnSpMkLst>
            <pc:docMk/>
            <pc:sldMk cId="1366110978" sldId="283"/>
            <ac:cxnSpMk id="18" creationId="{15E01FA5-D766-43CA-A83D-E7CF3F04E96F}"/>
          </ac:cxnSpMkLst>
        </pc:cxnChg>
        <pc:cxnChg chg="add del">
          <ac:chgData name="Caroline Freitas Alvernaz" userId="67c8af550c1f5ebe" providerId="LiveId" clId="{91035A2A-AECF-40D8-AB4A-1A21EF86C66F}" dt="2022-04-18T01:27:38.595" v="37" actId="26606"/>
          <ac:cxnSpMkLst>
            <pc:docMk/>
            <pc:sldMk cId="1366110978" sldId="283"/>
            <ac:cxnSpMk id="24" creationId="{FEF39256-F095-41C8-8707-6C1A665E8F2F}"/>
          </ac:cxnSpMkLst>
        </pc:cxnChg>
        <pc:cxnChg chg="add del">
          <ac:chgData name="Caroline Freitas Alvernaz" userId="67c8af550c1f5ebe" providerId="LiveId" clId="{91035A2A-AECF-40D8-AB4A-1A21EF86C66F}" dt="2022-04-18T01:27:41.477" v="39" actId="26606"/>
          <ac:cxnSpMkLst>
            <pc:docMk/>
            <pc:sldMk cId="1366110978" sldId="283"/>
            <ac:cxnSpMk id="28" creationId="{15E01FA5-D766-43CA-A83D-E7CF3F04E96F}"/>
          </ac:cxnSpMkLst>
        </pc:cxnChg>
        <pc:cxnChg chg="add del">
          <ac:chgData name="Caroline Freitas Alvernaz" userId="67c8af550c1f5ebe" providerId="LiveId" clId="{91035A2A-AECF-40D8-AB4A-1A21EF86C66F}" dt="2022-04-18T01:27:45.132" v="41" actId="26606"/>
          <ac:cxnSpMkLst>
            <pc:docMk/>
            <pc:sldMk cId="1366110978" sldId="283"/>
            <ac:cxnSpMk id="33" creationId="{15E01FA5-D766-43CA-A83D-E7CF3F04E96F}"/>
          </ac:cxnSpMkLst>
        </pc:cxnChg>
        <pc:cxnChg chg="add del">
          <ac:chgData name="Caroline Freitas Alvernaz" userId="67c8af550c1f5ebe" providerId="LiveId" clId="{91035A2A-AECF-40D8-AB4A-1A21EF86C66F}" dt="2022-04-18T01:27:45.132" v="41" actId="26606"/>
          <ac:cxnSpMkLst>
            <pc:docMk/>
            <pc:sldMk cId="1366110978" sldId="283"/>
            <ac:cxnSpMk id="35" creationId="{811DCF04-0C7C-44FC-8246-FC8D736B1A71}"/>
          </ac:cxnSpMkLst>
        </pc:cxnChg>
        <pc:cxnChg chg="add del">
          <ac:chgData name="Caroline Freitas Alvernaz" userId="67c8af550c1f5ebe" providerId="LiveId" clId="{91035A2A-AECF-40D8-AB4A-1A21EF86C66F}" dt="2022-04-18T01:27:49.990" v="44" actId="26606"/>
          <ac:cxnSpMkLst>
            <pc:docMk/>
            <pc:sldMk cId="1366110978" sldId="283"/>
            <ac:cxnSpMk id="39" creationId="{6722E143-84C1-4F95-937C-78B92D2811CF}"/>
          </ac:cxnSpMkLst>
        </pc:cxnChg>
        <pc:cxnChg chg="add del">
          <ac:chgData name="Caroline Freitas Alvernaz" userId="67c8af550c1f5ebe" providerId="LiveId" clId="{91035A2A-AECF-40D8-AB4A-1A21EF86C66F}" dt="2022-04-18T01:27:49.990" v="44" actId="26606"/>
          <ac:cxnSpMkLst>
            <pc:docMk/>
            <pc:sldMk cId="1366110978" sldId="283"/>
            <ac:cxnSpMk id="41" creationId="{8E6A78A1-C775-42C8-9A7B-6998977BCBEC}"/>
          </ac:cxnSpMkLst>
        </pc:cxnChg>
        <pc:cxnChg chg="add del">
          <ac:chgData name="Caroline Freitas Alvernaz" userId="67c8af550c1f5ebe" providerId="LiveId" clId="{91035A2A-AECF-40D8-AB4A-1A21EF86C66F}" dt="2022-04-18T01:29:39.691" v="54" actId="26606"/>
          <ac:cxnSpMkLst>
            <pc:docMk/>
            <pc:sldMk cId="1366110978" sldId="283"/>
            <ac:cxnSpMk id="45" creationId="{6722E143-84C1-4F95-937C-78B92D2811CF}"/>
          </ac:cxnSpMkLst>
        </pc:cxnChg>
        <pc:cxnChg chg="add del">
          <ac:chgData name="Caroline Freitas Alvernaz" userId="67c8af550c1f5ebe" providerId="LiveId" clId="{91035A2A-AECF-40D8-AB4A-1A21EF86C66F}" dt="2022-04-18T01:29:39.691" v="54" actId="26606"/>
          <ac:cxnSpMkLst>
            <pc:docMk/>
            <pc:sldMk cId="1366110978" sldId="283"/>
            <ac:cxnSpMk id="47" creationId="{EB1993F9-CFC5-495F-9F26-19953445357F}"/>
          </ac:cxnSpMkLst>
        </pc:cxnChg>
        <pc:cxnChg chg="add del">
          <ac:chgData name="Caroline Freitas Alvernaz" userId="67c8af550c1f5ebe" providerId="LiveId" clId="{91035A2A-AECF-40D8-AB4A-1A21EF86C66F}" dt="2022-04-18T01:29:58.321" v="59" actId="26606"/>
          <ac:cxnSpMkLst>
            <pc:docMk/>
            <pc:sldMk cId="1366110978" sldId="283"/>
            <ac:cxnSpMk id="56" creationId="{15E01FA5-D766-43CA-A83D-E7CF3F04E96F}"/>
          </ac:cxnSpMkLst>
        </pc:cxnChg>
        <pc:cxnChg chg="add del">
          <ac:chgData name="Caroline Freitas Alvernaz" userId="67c8af550c1f5ebe" providerId="LiveId" clId="{91035A2A-AECF-40D8-AB4A-1A21EF86C66F}" dt="2022-04-18T01:29:58.321" v="59" actId="26606"/>
          <ac:cxnSpMkLst>
            <pc:docMk/>
            <pc:sldMk cId="1366110978" sldId="283"/>
            <ac:cxnSpMk id="62" creationId="{FEF39256-F095-41C8-8707-6C1A665E8F2F}"/>
          </ac:cxnSpMkLst>
        </pc:cxnChg>
        <pc:cxnChg chg="add">
          <ac:chgData name="Caroline Freitas Alvernaz" userId="67c8af550c1f5ebe" providerId="LiveId" clId="{91035A2A-AECF-40D8-AB4A-1A21EF86C66F}" dt="2022-04-18T01:29:58.321" v="59" actId="26606"/>
          <ac:cxnSpMkLst>
            <pc:docMk/>
            <pc:sldMk cId="1366110978" sldId="283"/>
            <ac:cxnSpMk id="71" creationId="{15E01FA5-D766-43CA-A83D-E7CF3F04E96F}"/>
          </ac:cxnSpMkLst>
        </pc:cxnChg>
      </pc:sldChg>
      <pc:sldChg chg="addSp delSp modSp mod setBg addAnim delAnim">
        <pc:chgData name="Caroline Freitas Alvernaz" userId="67c8af550c1f5ebe" providerId="LiveId" clId="{91035A2A-AECF-40D8-AB4A-1A21EF86C66F}" dt="2022-04-18T01:43:46.236" v="87" actId="26606"/>
        <pc:sldMkLst>
          <pc:docMk/>
          <pc:sldMk cId="2874110374" sldId="284"/>
        </pc:sldMkLst>
        <pc:spChg chg="mod ord">
          <ac:chgData name="Caroline Freitas Alvernaz" userId="67c8af550c1f5ebe" providerId="LiveId" clId="{91035A2A-AECF-40D8-AB4A-1A21EF86C66F}" dt="2022-04-18T01:43:46.236" v="87" actId="26606"/>
          <ac:spMkLst>
            <pc:docMk/>
            <pc:sldMk cId="2874110374" sldId="284"/>
            <ac:spMk id="2" creationId="{24A4530E-F8FB-46DF-B798-3DE41C9207D1}"/>
          </ac:spMkLst>
        </pc:spChg>
        <pc:spChg chg="del mod">
          <ac:chgData name="Caroline Freitas Alvernaz" userId="67c8af550c1f5ebe" providerId="LiveId" clId="{91035A2A-AECF-40D8-AB4A-1A21EF86C66F}" dt="2022-04-18T01:31:36.984" v="61" actId="931"/>
          <ac:spMkLst>
            <pc:docMk/>
            <pc:sldMk cId="2874110374" sldId="284"/>
            <ac:spMk id="3" creationId="{64BA419B-8CAB-4B15-B0D8-E17B35CEB743}"/>
          </ac:spMkLst>
        </pc:spChg>
        <pc:spChg chg="add del mod ord">
          <ac:chgData name="Caroline Freitas Alvernaz" userId="67c8af550c1f5ebe" providerId="LiveId" clId="{91035A2A-AECF-40D8-AB4A-1A21EF86C66F}" dt="2022-04-18T01:43:27.022" v="77" actId="478"/>
          <ac:spMkLst>
            <pc:docMk/>
            <pc:sldMk cId="2874110374" sldId="284"/>
            <ac:spMk id="9" creationId="{AB1158BA-F13D-6CBA-DB12-96BABB1EB754}"/>
          </ac:spMkLst>
        </pc:spChg>
        <pc:spChg chg="add del">
          <ac:chgData name="Caroline Freitas Alvernaz" userId="67c8af550c1f5ebe" providerId="LiveId" clId="{91035A2A-AECF-40D8-AB4A-1A21EF86C66F}" dt="2022-04-18T01:43:46.236" v="87" actId="26606"/>
          <ac:spMkLst>
            <pc:docMk/>
            <pc:sldMk cId="2874110374" sldId="284"/>
            <ac:spMk id="14" creationId="{156E7627-9054-4C34-A9FF-A07F952840C0}"/>
          </ac:spMkLst>
        </pc:spChg>
        <pc:spChg chg="add del">
          <ac:chgData name="Caroline Freitas Alvernaz" userId="67c8af550c1f5ebe" providerId="LiveId" clId="{91035A2A-AECF-40D8-AB4A-1A21EF86C66F}" dt="2022-04-18T01:43:46.236" v="87" actId="26606"/>
          <ac:spMkLst>
            <pc:docMk/>
            <pc:sldMk cId="2874110374" sldId="284"/>
            <ac:spMk id="16" creationId="{BAFFBAEC-4B09-4263-AA73-ECE450FC74C6}"/>
          </ac:spMkLst>
        </pc:spChg>
        <pc:spChg chg="add del">
          <ac:chgData name="Caroline Freitas Alvernaz" userId="67c8af550c1f5ebe" providerId="LiveId" clId="{91035A2A-AECF-40D8-AB4A-1A21EF86C66F}" dt="2022-04-18T01:43:46.236" v="87" actId="26606"/>
          <ac:spMkLst>
            <pc:docMk/>
            <pc:sldMk cId="2874110374" sldId="284"/>
            <ac:spMk id="20" creationId="{E045B6E3-569F-487B-8966-D3A87C7B42F8}"/>
          </ac:spMkLst>
        </pc:spChg>
        <pc:spChg chg="add del">
          <ac:chgData name="Caroline Freitas Alvernaz" userId="67c8af550c1f5ebe" providerId="LiveId" clId="{91035A2A-AECF-40D8-AB4A-1A21EF86C66F}" dt="2022-04-18T01:43:33.243" v="79" actId="26606"/>
          <ac:spMkLst>
            <pc:docMk/>
            <pc:sldMk cId="2874110374" sldId="284"/>
            <ac:spMk id="25" creationId="{C23416DF-B283-4D9F-A625-146552CA9EDB}"/>
          </ac:spMkLst>
        </pc:spChg>
        <pc:spChg chg="add del">
          <ac:chgData name="Caroline Freitas Alvernaz" userId="67c8af550c1f5ebe" providerId="LiveId" clId="{91035A2A-AECF-40D8-AB4A-1A21EF86C66F}" dt="2022-04-18T01:43:33.243" v="79" actId="26606"/>
          <ac:spMkLst>
            <pc:docMk/>
            <pc:sldMk cId="2874110374" sldId="284"/>
            <ac:spMk id="27" creationId="{73834904-4D9B-41F7-8DA6-0709FD9F7E9D}"/>
          </ac:spMkLst>
        </pc:spChg>
        <pc:spChg chg="add del">
          <ac:chgData name="Caroline Freitas Alvernaz" userId="67c8af550c1f5ebe" providerId="LiveId" clId="{91035A2A-AECF-40D8-AB4A-1A21EF86C66F}" dt="2022-04-18T01:43:33.243" v="79" actId="26606"/>
          <ac:spMkLst>
            <pc:docMk/>
            <pc:sldMk cId="2874110374" sldId="284"/>
            <ac:spMk id="31" creationId="{1D2E3C52-528A-4049-BCAA-5460756BC033}"/>
          </ac:spMkLst>
        </pc:spChg>
        <pc:spChg chg="add del">
          <ac:chgData name="Caroline Freitas Alvernaz" userId="67c8af550c1f5ebe" providerId="LiveId" clId="{91035A2A-AECF-40D8-AB4A-1A21EF86C66F}" dt="2022-04-18T01:43:33.243" v="79" actId="26606"/>
          <ac:spMkLst>
            <pc:docMk/>
            <pc:sldMk cId="2874110374" sldId="284"/>
            <ac:spMk id="33" creationId="{CD5B542C-8183-4445-AF4D-B23AAE3299EE}"/>
          </ac:spMkLst>
        </pc:spChg>
        <pc:spChg chg="add del">
          <ac:chgData name="Caroline Freitas Alvernaz" userId="67c8af550c1f5ebe" providerId="LiveId" clId="{91035A2A-AECF-40D8-AB4A-1A21EF86C66F}" dt="2022-04-18T01:43:34.848" v="81" actId="26606"/>
          <ac:spMkLst>
            <pc:docMk/>
            <pc:sldMk cId="2874110374" sldId="284"/>
            <ac:spMk id="39" creationId="{C23416DF-B283-4D9F-A625-146552CA9EDB}"/>
          </ac:spMkLst>
        </pc:spChg>
        <pc:spChg chg="add del">
          <ac:chgData name="Caroline Freitas Alvernaz" userId="67c8af550c1f5ebe" providerId="LiveId" clId="{91035A2A-AECF-40D8-AB4A-1A21EF86C66F}" dt="2022-04-18T01:43:34.848" v="81" actId="26606"/>
          <ac:spMkLst>
            <pc:docMk/>
            <pc:sldMk cId="2874110374" sldId="284"/>
            <ac:spMk id="40" creationId="{73834904-4D9B-41F7-8DA6-0709FD9F7E9D}"/>
          </ac:spMkLst>
        </pc:spChg>
        <pc:spChg chg="add del">
          <ac:chgData name="Caroline Freitas Alvernaz" userId="67c8af550c1f5ebe" providerId="LiveId" clId="{91035A2A-AECF-40D8-AB4A-1A21EF86C66F}" dt="2022-04-18T01:43:34.848" v="81" actId="26606"/>
          <ac:spMkLst>
            <pc:docMk/>
            <pc:sldMk cId="2874110374" sldId="284"/>
            <ac:spMk id="42" creationId="{A8B5B693-C595-4524-A03C-B775B6BE5DC8}"/>
          </ac:spMkLst>
        </pc:spChg>
        <pc:spChg chg="add del">
          <ac:chgData name="Caroline Freitas Alvernaz" userId="67c8af550c1f5ebe" providerId="LiveId" clId="{91035A2A-AECF-40D8-AB4A-1A21EF86C66F}" dt="2022-04-18T01:43:34.848" v="81" actId="26606"/>
          <ac:spMkLst>
            <pc:docMk/>
            <pc:sldMk cId="2874110374" sldId="284"/>
            <ac:spMk id="43" creationId="{211CBF94-6002-4EC8-9498-6AC47E680A1F}"/>
          </ac:spMkLst>
        </pc:spChg>
        <pc:spChg chg="add del">
          <ac:chgData name="Caroline Freitas Alvernaz" userId="67c8af550c1f5ebe" providerId="LiveId" clId="{91035A2A-AECF-40D8-AB4A-1A21EF86C66F}" dt="2022-04-18T01:43:37.930" v="83" actId="26606"/>
          <ac:spMkLst>
            <pc:docMk/>
            <pc:sldMk cId="2874110374" sldId="284"/>
            <ac:spMk id="46" creationId="{C23416DF-B283-4D9F-A625-146552CA9EDB}"/>
          </ac:spMkLst>
        </pc:spChg>
        <pc:spChg chg="add del">
          <ac:chgData name="Caroline Freitas Alvernaz" userId="67c8af550c1f5ebe" providerId="LiveId" clId="{91035A2A-AECF-40D8-AB4A-1A21EF86C66F}" dt="2022-04-18T01:43:37.930" v="83" actId="26606"/>
          <ac:spMkLst>
            <pc:docMk/>
            <pc:sldMk cId="2874110374" sldId="284"/>
            <ac:spMk id="47" creationId="{73834904-4D9B-41F7-8DA6-0709FD9F7E9D}"/>
          </ac:spMkLst>
        </pc:spChg>
        <pc:spChg chg="add del">
          <ac:chgData name="Caroline Freitas Alvernaz" userId="67c8af550c1f5ebe" providerId="LiveId" clId="{91035A2A-AECF-40D8-AB4A-1A21EF86C66F}" dt="2022-04-18T01:43:37.930" v="83" actId="26606"/>
          <ac:spMkLst>
            <pc:docMk/>
            <pc:sldMk cId="2874110374" sldId="284"/>
            <ac:spMk id="49" creationId="{1D2E3C52-528A-4049-BCAA-5460756BC033}"/>
          </ac:spMkLst>
        </pc:spChg>
        <pc:spChg chg="add del">
          <ac:chgData name="Caroline Freitas Alvernaz" userId="67c8af550c1f5ebe" providerId="LiveId" clId="{91035A2A-AECF-40D8-AB4A-1A21EF86C66F}" dt="2022-04-18T01:43:37.930" v="83" actId="26606"/>
          <ac:spMkLst>
            <pc:docMk/>
            <pc:sldMk cId="2874110374" sldId="284"/>
            <ac:spMk id="50" creationId="{CD5B542C-8183-4445-AF4D-B23AAE3299EE}"/>
          </ac:spMkLst>
        </pc:spChg>
        <pc:spChg chg="add del">
          <ac:chgData name="Caroline Freitas Alvernaz" userId="67c8af550c1f5ebe" providerId="LiveId" clId="{91035A2A-AECF-40D8-AB4A-1A21EF86C66F}" dt="2022-04-18T01:43:46.205" v="86" actId="26606"/>
          <ac:spMkLst>
            <pc:docMk/>
            <pc:sldMk cId="2874110374" sldId="284"/>
            <ac:spMk id="54" creationId="{6AB9711F-9D4F-49B4-892B-FEF66AA2FA95}"/>
          </ac:spMkLst>
        </pc:spChg>
        <pc:spChg chg="add del">
          <ac:chgData name="Caroline Freitas Alvernaz" userId="67c8af550c1f5ebe" providerId="LiveId" clId="{91035A2A-AECF-40D8-AB4A-1A21EF86C66F}" dt="2022-04-18T01:43:46.205" v="86" actId="26606"/>
          <ac:spMkLst>
            <pc:docMk/>
            <pc:sldMk cId="2874110374" sldId="284"/>
            <ac:spMk id="55" creationId="{3A32867E-64D3-4B51-85AC-D771EA43C320}"/>
          </ac:spMkLst>
        </pc:spChg>
        <pc:spChg chg="add del">
          <ac:chgData name="Caroline Freitas Alvernaz" userId="67c8af550c1f5ebe" providerId="LiveId" clId="{91035A2A-AECF-40D8-AB4A-1A21EF86C66F}" dt="2022-04-18T01:43:46.205" v="86" actId="26606"/>
          <ac:spMkLst>
            <pc:docMk/>
            <pc:sldMk cId="2874110374" sldId="284"/>
            <ac:spMk id="57" creationId="{3587B14B-0CB7-494C-91CE-54AF64CF1EB3}"/>
          </ac:spMkLst>
        </pc:spChg>
        <pc:spChg chg="add del">
          <ac:chgData name="Caroline Freitas Alvernaz" userId="67c8af550c1f5ebe" providerId="LiveId" clId="{91035A2A-AECF-40D8-AB4A-1A21EF86C66F}" dt="2022-04-18T01:43:46.205" v="86" actId="26606"/>
          <ac:spMkLst>
            <pc:docMk/>
            <pc:sldMk cId="2874110374" sldId="284"/>
            <ac:spMk id="58" creationId="{7E216B08-2235-479D-9EDC-664863301842}"/>
          </ac:spMkLst>
        </pc:spChg>
        <pc:spChg chg="add">
          <ac:chgData name="Caroline Freitas Alvernaz" userId="67c8af550c1f5ebe" providerId="LiveId" clId="{91035A2A-AECF-40D8-AB4A-1A21EF86C66F}" dt="2022-04-18T01:43:46.236" v="87" actId="26606"/>
          <ac:spMkLst>
            <pc:docMk/>
            <pc:sldMk cId="2874110374" sldId="284"/>
            <ac:spMk id="61" creationId="{C23416DF-B283-4D9F-A625-146552CA9EDB}"/>
          </ac:spMkLst>
        </pc:spChg>
        <pc:spChg chg="add">
          <ac:chgData name="Caroline Freitas Alvernaz" userId="67c8af550c1f5ebe" providerId="LiveId" clId="{91035A2A-AECF-40D8-AB4A-1A21EF86C66F}" dt="2022-04-18T01:43:46.236" v="87" actId="26606"/>
          <ac:spMkLst>
            <pc:docMk/>
            <pc:sldMk cId="2874110374" sldId="284"/>
            <ac:spMk id="62" creationId="{73834904-4D9B-41F7-8DA6-0709FD9F7E9D}"/>
          </ac:spMkLst>
        </pc:spChg>
        <pc:spChg chg="add">
          <ac:chgData name="Caroline Freitas Alvernaz" userId="67c8af550c1f5ebe" providerId="LiveId" clId="{91035A2A-AECF-40D8-AB4A-1A21EF86C66F}" dt="2022-04-18T01:43:46.236" v="87" actId="26606"/>
          <ac:spMkLst>
            <pc:docMk/>
            <pc:sldMk cId="2874110374" sldId="284"/>
            <ac:spMk id="64" creationId="{1D2E3C52-528A-4049-BCAA-5460756BC033}"/>
          </ac:spMkLst>
        </pc:spChg>
        <pc:spChg chg="add">
          <ac:chgData name="Caroline Freitas Alvernaz" userId="67c8af550c1f5ebe" providerId="LiveId" clId="{91035A2A-AECF-40D8-AB4A-1A21EF86C66F}" dt="2022-04-18T01:43:46.236" v="87" actId="26606"/>
          <ac:spMkLst>
            <pc:docMk/>
            <pc:sldMk cId="2874110374" sldId="284"/>
            <ac:spMk id="65" creationId="{CD5B542C-8183-4445-AF4D-B23AAE3299EE}"/>
          </ac:spMkLst>
        </pc:spChg>
        <pc:picChg chg="add mod ord">
          <ac:chgData name="Caroline Freitas Alvernaz" userId="67c8af550c1f5ebe" providerId="LiveId" clId="{91035A2A-AECF-40D8-AB4A-1A21EF86C66F}" dt="2022-04-18T01:43:46.236" v="87" actId="26606"/>
          <ac:picMkLst>
            <pc:docMk/>
            <pc:sldMk cId="2874110374" sldId="284"/>
            <ac:picMk id="5" creationId="{B30B2095-76B5-4643-82B4-FB86B6550C4B}"/>
          </ac:picMkLst>
        </pc:picChg>
        <pc:picChg chg="add mod">
          <ac:chgData name="Caroline Freitas Alvernaz" userId="67c8af550c1f5ebe" providerId="LiveId" clId="{91035A2A-AECF-40D8-AB4A-1A21EF86C66F}" dt="2022-04-18T01:43:46.236" v="87" actId="26606"/>
          <ac:picMkLst>
            <pc:docMk/>
            <pc:sldMk cId="2874110374" sldId="284"/>
            <ac:picMk id="7" creationId="{E1F31EB8-46B2-4C8B-9823-76BE18FD92AB}"/>
          </ac:picMkLst>
        </pc:picChg>
        <pc:cxnChg chg="add del">
          <ac:chgData name="Caroline Freitas Alvernaz" userId="67c8af550c1f5ebe" providerId="LiveId" clId="{91035A2A-AECF-40D8-AB4A-1A21EF86C66F}" dt="2022-04-18T01:43:46.236" v="87" actId="26606"/>
          <ac:cxnSpMkLst>
            <pc:docMk/>
            <pc:sldMk cId="2874110374" sldId="284"/>
            <ac:cxnSpMk id="18" creationId="{C570AA90-7628-435C-9F08-19F2E026DCDA}"/>
          </ac:cxnSpMkLst>
        </pc:cxnChg>
        <pc:cxnChg chg="add del">
          <ac:chgData name="Caroline Freitas Alvernaz" userId="67c8af550c1f5ebe" providerId="LiveId" clId="{91035A2A-AECF-40D8-AB4A-1A21EF86C66F}" dt="2022-04-18T01:43:33.243" v="79" actId="26606"/>
          <ac:cxnSpMkLst>
            <pc:docMk/>
            <pc:sldMk cId="2874110374" sldId="284"/>
            <ac:cxnSpMk id="29" creationId="{C00D1207-ECAF-48E9-8834-2CE4D2198234}"/>
          </ac:cxnSpMkLst>
        </pc:cxnChg>
        <pc:cxnChg chg="add del">
          <ac:chgData name="Caroline Freitas Alvernaz" userId="67c8af550c1f5ebe" providerId="LiveId" clId="{91035A2A-AECF-40D8-AB4A-1A21EF86C66F}" dt="2022-04-18T01:43:33.243" v="79" actId="26606"/>
          <ac:cxnSpMkLst>
            <pc:docMk/>
            <pc:sldMk cId="2874110374" sldId="284"/>
            <ac:cxnSpMk id="35" creationId="{84ED9B5A-5577-4CA5-97AA-0E5E2EA9756F}"/>
          </ac:cxnSpMkLst>
        </pc:cxnChg>
        <pc:cxnChg chg="add del">
          <ac:chgData name="Caroline Freitas Alvernaz" userId="67c8af550c1f5ebe" providerId="LiveId" clId="{91035A2A-AECF-40D8-AB4A-1A21EF86C66F}" dt="2022-04-18T01:43:33.243" v="79" actId="26606"/>
          <ac:cxnSpMkLst>
            <pc:docMk/>
            <pc:sldMk cId="2874110374" sldId="284"/>
            <ac:cxnSpMk id="37" creationId="{2724283B-587C-4A0E-A50E-B8914975B48A}"/>
          </ac:cxnSpMkLst>
        </pc:cxnChg>
        <pc:cxnChg chg="add del">
          <ac:chgData name="Caroline Freitas Alvernaz" userId="67c8af550c1f5ebe" providerId="LiveId" clId="{91035A2A-AECF-40D8-AB4A-1A21EF86C66F}" dt="2022-04-18T01:43:34.848" v="81" actId="26606"/>
          <ac:cxnSpMkLst>
            <pc:docMk/>
            <pc:sldMk cId="2874110374" sldId="284"/>
            <ac:cxnSpMk id="41" creationId="{C00D1207-ECAF-48E9-8834-2CE4D2198234}"/>
          </ac:cxnSpMkLst>
        </pc:cxnChg>
        <pc:cxnChg chg="add del">
          <ac:chgData name="Caroline Freitas Alvernaz" userId="67c8af550c1f5ebe" providerId="LiveId" clId="{91035A2A-AECF-40D8-AB4A-1A21EF86C66F}" dt="2022-04-18T01:43:34.848" v="81" actId="26606"/>
          <ac:cxnSpMkLst>
            <pc:docMk/>
            <pc:sldMk cId="2874110374" sldId="284"/>
            <ac:cxnSpMk id="44" creationId="{981A7DF2-B382-4775-B387-03B45F29E98B}"/>
          </ac:cxnSpMkLst>
        </pc:cxnChg>
        <pc:cxnChg chg="add del">
          <ac:chgData name="Caroline Freitas Alvernaz" userId="67c8af550c1f5ebe" providerId="LiveId" clId="{91035A2A-AECF-40D8-AB4A-1A21EF86C66F}" dt="2022-04-18T01:43:37.930" v="83" actId="26606"/>
          <ac:cxnSpMkLst>
            <pc:docMk/>
            <pc:sldMk cId="2874110374" sldId="284"/>
            <ac:cxnSpMk id="48" creationId="{C00D1207-ECAF-48E9-8834-2CE4D2198234}"/>
          </ac:cxnSpMkLst>
        </pc:cxnChg>
        <pc:cxnChg chg="add del">
          <ac:chgData name="Caroline Freitas Alvernaz" userId="67c8af550c1f5ebe" providerId="LiveId" clId="{91035A2A-AECF-40D8-AB4A-1A21EF86C66F}" dt="2022-04-18T01:43:37.930" v="83" actId="26606"/>
          <ac:cxnSpMkLst>
            <pc:docMk/>
            <pc:sldMk cId="2874110374" sldId="284"/>
            <ac:cxnSpMk id="51" creationId="{84ED9B5A-5577-4CA5-97AA-0E5E2EA9756F}"/>
          </ac:cxnSpMkLst>
        </pc:cxnChg>
        <pc:cxnChg chg="add del">
          <ac:chgData name="Caroline Freitas Alvernaz" userId="67c8af550c1f5ebe" providerId="LiveId" clId="{91035A2A-AECF-40D8-AB4A-1A21EF86C66F}" dt="2022-04-18T01:43:37.930" v="83" actId="26606"/>
          <ac:cxnSpMkLst>
            <pc:docMk/>
            <pc:sldMk cId="2874110374" sldId="284"/>
            <ac:cxnSpMk id="52" creationId="{2724283B-587C-4A0E-A50E-B8914975B48A}"/>
          </ac:cxnSpMkLst>
        </pc:cxnChg>
        <pc:cxnChg chg="add del">
          <ac:chgData name="Caroline Freitas Alvernaz" userId="67c8af550c1f5ebe" providerId="LiveId" clId="{91035A2A-AECF-40D8-AB4A-1A21EF86C66F}" dt="2022-04-18T01:43:46.205" v="86" actId="26606"/>
          <ac:cxnSpMkLst>
            <pc:docMk/>
            <pc:sldMk cId="2874110374" sldId="284"/>
            <ac:cxnSpMk id="56" creationId="{AFD44988-8DFE-46FC-967A-F6DB265384B1}"/>
          </ac:cxnSpMkLst>
        </pc:cxnChg>
        <pc:cxnChg chg="add del">
          <ac:chgData name="Caroline Freitas Alvernaz" userId="67c8af550c1f5ebe" providerId="LiveId" clId="{91035A2A-AECF-40D8-AB4A-1A21EF86C66F}" dt="2022-04-18T01:43:46.205" v="86" actId="26606"/>
          <ac:cxnSpMkLst>
            <pc:docMk/>
            <pc:sldMk cId="2874110374" sldId="284"/>
            <ac:cxnSpMk id="59" creationId="{5AF4F087-F8D9-4ED6-8FA7-C22D2E1A5D86}"/>
          </ac:cxnSpMkLst>
        </pc:cxnChg>
        <pc:cxnChg chg="add">
          <ac:chgData name="Caroline Freitas Alvernaz" userId="67c8af550c1f5ebe" providerId="LiveId" clId="{91035A2A-AECF-40D8-AB4A-1A21EF86C66F}" dt="2022-04-18T01:43:46.236" v="87" actId="26606"/>
          <ac:cxnSpMkLst>
            <pc:docMk/>
            <pc:sldMk cId="2874110374" sldId="284"/>
            <ac:cxnSpMk id="63" creationId="{C00D1207-ECAF-48E9-8834-2CE4D2198234}"/>
          </ac:cxnSpMkLst>
        </pc:cxnChg>
        <pc:cxnChg chg="add">
          <ac:chgData name="Caroline Freitas Alvernaz" userId="67c8af550c1f5ebe" providerId="LiveId" clId="{91035A2A-AECF-40D8-AB4A-1A21EF86C66F}" dt="2022-04-18T01:43:46.236" v="87" actId="26606"/>
          <ac:cxnSpMkLst>
            <pc:docMk/>
            <pc:sldMk cId="2874110374" sldId="284"/>
            <ac:cxnSpMk id="66" creationId="{84ED9B5A-5577-4CA5-97AA-0E5E2EA9756F}"/>
          </ac:cxnSpMkLst>
        </pc:cxnChg>
        <pc:cxnChg chg="add">
          <ac:chgData name="Caroline Freitas Alvernaz" userId="67c8af550c1f5ebe" providerId="LiveId" clId="{91035A2A-AECF-40D8-AB4A-1A21EF86C66F}" dt="2022-04-18T01:43:46.236" v="87" actId="26606"/>
          <ac:cxnSpMkLst>
            <pc:docMk/>
            <pc:sldMk cId="2874110374" sldId="284"/>
            <ac:cxnSpMk id="67" creationId="{2724283B-587C-4A0E-A50E-B8914975B48A}"/>
          </ac:cxnSpMkLst>
        </pc:cxnChg>
      </pc:sldChg>
      <pc:sldChg chg="addSp delSp modSp mod">
        <pc:chgData name="Caroline Freitas Alvernaz" userId="67c8af550c1f5ebe" providerId="LiveId" clId="{91035A2A-AECF-40D8-AB4A-1A21EF86C66F}" dt="2022-04-18T01:38:28.047" v="73" actId="14100"/>
        <pc:sldMkLst>
          <pc:docMk/>
          <pc:sldMk cId="3849347365" sldId="285"/>
        </pc:sldMkLst>
        <pc:spChg chg="del">
          <ac:chgData name="Caroline Freitas Alvernaz" userId="67c8af550c1f5ebe" providerId="LiveId" clId="{91035A2A-AECF-40D8-AB4A-1A21EF86C66F}" dt="2022-04-18T01:20:09.883" v="0" actId="931"/>
          <ac:spMkLst>
            <pc:docMk/>
            <pc:sldMk cId="3849347365" sldId="285"/>
            <ac:spMk id="3" creationId="{C9DB61AB-EE3E-497E-B50C-C2B67D588B25}"/>
          </ac:spMkLst>
        </pc:spChg>
        <pc:picChg chg="add mod">
          <ac:chgData name="Caroline Freitas Alvernaz" userId="67c8af550c1f5ebe" providerId="LiveId" clId="{91035A2A-AECF-40D8-AB4A-1A21EF86C66F}" dt="2022-04-18T01:38:28.047" v="73" actId="14100"/>
          <ac:picMkLst>
            <pc:docMk/>
            <pc:sldMk cId="3849347365" sldId="285"/>
            <ac:picMk id="5" creationId="{6236B5DF-579E-45C4-9BBC-A73536F89797}"/>
          </ac:picMkLst>
        </pc:picChg>
      </pc:sldChg>
      <pc:sldChg chg="addSp delSp modSp add mod ord setBg addAnim delAnim">
        <pc:chgData name="Caroline Freitas Alvernaz" userId="67c8af550c1f5ebe" providerId="LiveId" clId="{91035A2A-AECF-40D8-AB4A-1A21EF86C66F}" dt="2022-04-18T01:29:07.635" v="51" actId="26606"/>
        <pc:sldMkLst>
          <pc:docMk/>
          <pc:sldMk cId="3318217389" sldId="288"/>
        </pc:sldMkLst>
        <pc:spChg chg="mod">
          <ac:chgData name="Caroline Freitas Alvernaz" userId="67c8af550c1f5ebe" providerId="LiveId" clId="{91035A2A-AECF-40D8-AB4A-1A21EF86C66F}" dt="2022-04-18T01:29:07.635" v="51" actId="26606"/>
          <ac:spMkLst>
            <pc:docMk/>
            <pc:sldMk cId="3318217389" sldId="288"/>
            <ac:spMk id="2" creationId="{2D3C8174-7A89-4CBA-90A5-D036FFA66566}"/>
          </ac:spMkLst>
        </pc:spChg>
        <pc:spChg chg="del mod">
          <ac:chgData name="Caroline Freitas Alvernaz" userId="67c8af550c1f5ebe" providerId="LiveId" clId="{91035A2A-AECF-40D8-AB4A-1A21EF86C66F}" dt="2022-04-18T01:26:34.170" v="21" actId="478"/>
          <ac:spMkLst>
            <pc:docMk/>
            <pc:sldMk cId="3318217389" sldId="288"/>
            <ac:spMk id="3" creationId="{144F10D9-F21E-4D16-955C-852C79F4D88A}"/>
          </ac:spMkLst>
        </pc:spChg>
        <pc:spChg chg="add del">
          <ac:chgData name="Caroline Freitas Alvernaz" userId="67c8af550c1f5ebe" providerId="LiveId" clId="{91035A2A-AECF-40D8-AB4A-1A21EF86C66F}" dt="2022-04-18T01:29:07.603" v="50" actId="26606"/>
          <ac:spMkLst>
            <pc:docMk/>
            <pc:sldMk cId="3318217389" sldId="288"/>
            <ac:spMk id="12" creationId="{8CD2B798-7994-4548-A2BE-4AEF9C1A5FAE}"/>
          </ac:spMkLst>
        </pc:spChg>
        <pc:spChg chg="add del">
          <ac:chgData name="Caroline Freitas Alvernaz" userId="67c8af550c1f5ebe" providerId="LiveId" clId="{91035A2A-AECF-40D8-AB4A-1A21EF86C66F}" dt="2022-04-18T01:29:07.603" v="50" actId="26606"/>
          <ac:spMkLst>
            <pc:docMk/>
            <pc:sldMk cId="3318217389" sldId="288"/>
            <ac:spMk id="14" creationId="{E6162320-3B67-42BB-AF9D-939326E6489E}"/>
          </ac:spMkLst>
        </pc:spChg>
        <pc:spChg chg="add del">
          <ac:chgData name="Caroline Freitas Alvernaz" userId="67c8af550c1f5ebe" providerId="LiveId" clId="{91035A2A-AECF-40D8-AB4A-1A21EF86C66F}" dt="2022-04-18T01:29:07.603" v="50" actId="26606"/>
          <ac:spMkLst>
            <pc:docMk/>
            <pc:sldMk cId="3318217389" sldId="288"/>
            <ac:spMk id="18" creationId="{774A886E-E8EF-48CC-8764-20EAE4538CB7}"/>
          </ac:spMkLst>
        </pc:spChg>
        <pc:spChg chg="add">
          <ac:chgData name="Caroline Freitas Alvernaz" userId="67c8af550c1f5ebe" providerId="LiveId" clId="{91035A2A-AECF-40D8-AB4A-1A21EF86C66F}" dt="2022-04-18T01:29:07.635" v="51" actId="26606"/>
          <ac:spMkLst>
            <pc:docMk/>
            <pc:sldMk cId="3318217389" sldId="288"/>
            <ac:spMk id="23" creationId="{3A8EC506-B1DA-46A1-B44D-774E68468E13}"/>
          </ac:spMkLst>
        </pc:spChg>
        <pc:spChg chg="add">
          <ac:chgData name="Caroline Freitas Alvernaz" userId="67c8af550c1f5ebe" providerId="LiveId" clId="{91035A2A-AECF-40D8-AB4A-1A21EF86C66F}" dt="2022-04-18T01:29:07.635" v="51" actId="26606"/>
          <ac:spMkLst>
            <pc:docMk/>
            <pc:sldMk cId="3318217389" sldId="288"/>
            <ac:spMk id="24" creationId="{BFF30785-305E-45D7-984F-5AA93D3CA561}"/>
          </ac:spMkLst>
        </pc:spChg>
        <pc:spChg chg="add">
          <ac:chgData name="Caroline Freitas Alvernaz" userId="67c8af550c1f5ebe" providerId="LiveId" clId="{91035A2A-AECF-40D8-AB4A-1A21EF86C66F}" dt="2022-04-18T01:29:07.635" v="51" actId="26606"/>
          <ac:spMkLst>
            <pc:docMk/>
            <pc:sldMk cId="3318217389" sldId="288"/>
            <ac:spMk id="26" creationId="{42DD0C21-8FEE-4C18-8789-CC8ABE206FE6}"/>
          </ac:spMkLst>
        </pc:spChg>
        <pc:spChg chg="add">
          <ac:chgData name="Caroline Freitas Alvernaz" userId="67c8af550c1f5ebe" providerId="LiveId" clId="{91035A2A-AECF-40D8-AB4A-1A21EF86C66F}" dt="2022-04-18T01:29:07.635" v="51" actId="26606"/>
          <ac:spMkLst>
            <pc:docMk/>
            <pc:sldMk cId="3318217389" sldId="288"/>
            <ac:spMk id="27" creationId="{A4B51757-7607-4CEA-A0EE-3C5BDC2C1CFB}"/>
          </ac:spMkLst>
        </pc:spChg>
        <pc:picChg chg="mod">
          <ac:chgData name="Caroline Freitas Alvernaz" userId="67c8af550c1f5ebe" providerId="LiveId" clId="{91035A2A-AECF-40D8-AB4A-1A21EF86C66F}" dt="2022-04-18T01:29:07.635" v="51" actId="26606"/>
          <ac:picMkLst>
            <pc:docMk/>
            <pc:sldMk cId="3318217389" sldId="288"/>
            <ac:picMk id="7" creationId="{790472D0-50D0-4CB3-A0A8-766DF0E8ABDE}"/>
          </ac:picMkLst>
        </pc:picChg>
        <pc:cxnChg chg="add del">
          <ac:chgData name="Caroline Freitas Alvernaz" userId="67c8af550c1f5ebe" providerId="LiveId" clId="{91035A2A-AECF-40D8-AB4A-1A21EF86C66F}" dt="2022-04-18T01:29:07.603" v="50" actId="26606"/>
          <ac:cxnSpMkLst>
            <pc:docMk/>
            <pc:sldMk cId="3318217389" sldId="288"/>
            <ac:cxnSpMk id="16" creationId="{6722E143-84C1-4F95-937C-78B92D2811CF}"/>
          </ac:cxnSpMkLst>
        </pc:cxnChg>
        <pc:cxnChg chg="add del">
          <ac:chgData name="Caroline Freitas Alvernaz" userId="67c8af550c1f5ebe" providerId="LiveId" clId="{91035A2A-AECF-40D8-AB4A-1A21EF86C66F}" dt="2022-04-18T01:29:07.603" v="50" actId="26606"/>
          <ac:cxnSpMkLst>
            <pc:docMk/>
            <pc:sldMk cId="3318217389" sldId="288"/>
            <ac:cxnSpMk id="20" creationId="{EB1993F9-CFC5-495F-9F26-19953445357F}"/>
          </ac:cxnSpMkLst>
        </pc:cxnChg>
        <pc:cxnChg chg="add">
          <ac:chgData name="Caroline Freitas Alvernaz" userId="67c8af550c1f5ebe" providerId="LiveId" clId="{91035A2A-AECF-40D8-AB4A-1A21EF86C66F}" dt="2022-04-18T01:29:07.635" v="51" actId="26606"/>
          <ac:cxnSpMkLst>
            <pc:docMk/>
            <pc:sldMk cId="3318217389" sldId="288"/>
            <ac:cxnSpMk id="22" creationId="{FEF39256-F095-41C8-8707-6C1A665E8F2F}"/>
          </ac:cxnSpMkLst>
        </pc:cxnChg>
        <pc:cxnChg chg="add">
          <ac:chgData name="Caroline Freitas Alvernaz" userId="67c8af550c1f5ebe" providerId="LiveId" clId="{91035A2A-AECF-40D8-AB4A-1A21EF86C66F}" dt="2022-04-18T01:29:07.635" v="51" actId="26606"/>
          <ac:cxnSpMkLst>
            <pc:docMk/>
            <pc:sldMk cId="3318217389" sldId="288"/>
            <ac:cxnSpMk id="25" creationId="{15E01FA5-D766-43CA-A83D-E7CF3F04E9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Maus tratos aos animais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Caio Batella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Caroline Freitas Alvernaz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Danillo Soares Ferreira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Giulia Mendes Reggiani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Marcelo Ciríaco Moura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Maus tratos aos animais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Caio Batella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Caroline Freitas Alvernaz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Danillo Soares Ferreira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Giulia Mendes Reggiani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Marcelo Ciríaco Moura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pt-BR"/>
              <a:t>Contexto DO Problema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pt-BR" dirty="0"/>
              <a:t>Atualmente, muitas Organizações Não Governamentais (ONGs) de ajuda aos animais relatam ter dificuldades em encontrar contribuintes e pessoas interessadas em adotar os animais que foram maltratados e deixados na ONG para tratamento, ao mesmo tempo em que ainda mais animais maltratados são deixados e, muitas vezes, passam o resto de suas vidas lá. Com isso, notou-se a necessidade de ajudar as ONGs tanto em uma melhor divulgação de suas atividades, quanto na divulgação de seus pets que estão aptos à adoção. Além disso, viu-se a carência de mostrar, de simular e apresentar ao futuro dono de pets os gastos e cuidados que o animal pode ter.</a:t>
            </a:r>
          </a:p>
          <a:p>
            <a:endParaRPr lang="pt-BR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Público-Alvo | PERSONAS</a:t>
            </a:r>
            <a:endParaRPr lang="pt-BR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pt-BR" dirty="0"/>
              <a:t>Ainda que todas as pessoas possam usufruir do site, o enfoque está no público que tem interesse em ajudar os animais que sofrem com maus tratos. Assim, foi estabelecido como público-alvo homens e mulheres de 20 a 70 anos que tem como objetivo adotar animais abandonados e/ou que sofreram maus-tratos, e ajudar ONGs com doações e ações voluntárias.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pt-BR" dirty="0"/>
              <a:t>O projeto possui como objetivo geral fornecer ajuda às ONGs de animais que, principalmente após a vigência da pandemia do Covid-19, estão perdendo seus patrocinadores.</a:t>
            </a:r>
          </a:p>
          <a:p>
            <a:r>
              <a:rPr lang="pt-BR" dirty="0"/>
              <a:t>Como objetivos específicos tem-se: apresentar as necessidades básicas que um animal pode ter; divulgar as ONGs e quais são suas necessidades atuais; construir perfis básicos para apresentar os animais ao interessados em adoção; Mostrar a maneira correta de realizar as denúncias contra maus-tratos.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Histórias de Usuários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0472D0-50D0-4CB3-A0A8-766DF0E8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037780"/>
            <a:ext cx="10917644" cy="251105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1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Requisitos</a:t>
            </a: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93D88FB-700C-40C2-9578-45EB599F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06" y="640080"/>
            <a:ext cx="756138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236B5DF-579E-45C4-9BBC-A73536F89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5" y="1683026"/>
            <a:ext cx="10782570" cy="5093274"/>
          </a:xfr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9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Projeto da Interface</a:t>
            </a:r>
          </a:p>
        </p:txBody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2D6F44-7FA7-4C3F-AC81-597030B4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023955"/>
            <a:ext cx="3517119" cy="2523533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DD0A8FA9-1F5A-4EA5-B18C-D6F126D5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68" y="1027130"/>
            <a:ext cx="3537345" cy="2520358"/>
          </a:xfrm>
          <a:prstGeom prst="rect">
            <a:avLst/>
          </a:prstGeom>
        </p:spPr>
      </p:pic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506D4C5-4F01-431E-A8FD-B5BDA6731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40662"/>
            <a:ext cx="3517120" cy="2514740"/>
          </a:xfrm>
          <a:prstGeom prst="rect">
            <a:avLst/>
          </a:prstGeom>
        </p:spPr>
      </p:pic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9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4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28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0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Metodologia</a:t>
            </a:r>
          </a:p>
        </p:txBody>
      </p:sp>
      <p:sp useBgFill="1">
        <p:nvSpPr>
          <p:cNvPr id="65" name="Rectangle 32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F31EB8-46B2-4C8B-9823-76BE18FD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171644"/>
            <a:ext cx="5369052" cy="2228156"/>
          </a:xfrm>
          <a:prstGeom prst="rect">
            <a:avLst/>
          </a:prstGeom>
        </p:spPr>
      </p:pic>
      <p:cxnSp>
        <p:nvCxnSpPr>
          <p:cNvPr id="66" name="Straight Connector 34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B30B2095-76B5-4643-82B4-FB86B6550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04" y="484632"/>
            <a:ext cx="5336564" cy="3602181"/>
          </a:xfrm>
          <a:prstGeom prst="rect">
            <a:avLst/>
          </a:prstGeom>
        </p:spPr>
      </p:pic>
      <p:cxnSp>
        <p:nvCxnSpPr>
          <p:cNvPr id="67" name="Straight Connector 36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</TotalTime>
  <Words>322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</vt:lpstr>
      <vt:lpstr>Maus tratos aos animais</vt:lpstr>
      <vt:lpstr>Contexto DO Problema</vt:lpstr>
      <vt:lpstr>Público-Alvo | PERSONAS</vt:lpstr>
      <vt:lpstr>Proposta de Solução | Objetivos</vt:lpstr>
      <vt:lpstr>Histórias de Usuários</vt:lpstr>
      <vt:lpstr>Requisitos</vt:lpstr>
      <vt:lpstr>Projeto da Interface</vt:lpstr>
      <vt:lpstr>Projeto da Interface</vt:lpstr>
      <vt:lpstr>Metodologia</vt:lpstr>
      <vt:lpstr>Maus tratos aos animais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Caroline Freitas Alvernaz</cp:lastModifiedBy>
  <cp:revision>2</cp:revision>
  <dcterms:created xsi:type="dcterms:W3CDTF">2022-04-05T03:20:00Z</dcterms:created>
  <dcterms:modified xsi:type="dcterms:W3CDTF">2022-04-18T01:43:52Z</dcterms:modified>
</cp:coreProperties>
</file>