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22228B"/>
    <a:srgbClr val="EFB3E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2"/>
  </p:normalViewPr>
  <p:slideViewPr>
    <p:cSldViewPr snapToGrid="0" snapToObjects="1">
      <p:cViewPr>
        <p:scale>
          <a:sx n="110" d="100"/>
          <a:sy n="110" d="100"/>
        </p:scale>
        <p:origin x="1048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C:\Users\lanubile\Pictures\uniba aldomoro\logo_UNIBA_CMY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956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15843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3558A-38D2-D34E-9B11-47BC07B23115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7EEE6-B006-2C4D-B773-505C4411A7F8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88125" y="1052513"/>
            <a:ext cx="2016125" cy="518477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9750" y="1052513"/>
            <a:ext cx="5895975" cy="518477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9B305-ED17-324E-B3DE-A07428121DC6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373F9-352A-3846-9498-E4234771BC0F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9BDD8-7F16-4348-84AB-BDB475754993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39750" y="1412776"/>
            <a:ext cx="3956050" cy="4824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3956050" cy="4824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9B305-ED17-324E-B3DE-A07428121DC6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430E6-801C-5B4C-BF8B-5BD1E8213BF1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388DB-3BA8-3341-A525-D76307023E4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9B305-ED17-324E-B3DE-A07428121DC6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5B6C4-764D-9844-9E99-B94CBE690B43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Trascinare l'immagine su un segnaposto o fare clic sull'icona per aggiungerla</a:t>
            </a:r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8C4BB-5720-9B4F-8F28-077F5D9B079C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5616575" cy="936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48244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08725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8725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BE99B305-ED17-324E-B3DE-A07428121DC6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Times New Roman" charset="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CCFF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5050"/>
        </a:buClr>
        <a:buFont typeface="Times New Roman" charset="0"/>
        <a:buChar char="–"/>
        <a:defRPr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CCFF"/>
        </a:buClr>
        <a:buFont typeface="Times New Roman" charset="0"/>
        <a:buChar char="»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CCFF"/>
        </a:buClr>
        <a:buFont typeface="Times New Roman" pitchFamily="18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CCFF"/>
        </a:buClr>
        <a:buFont typeface="Times New Roman" pitchFamily="18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CCFF"/>
        </a:buClr>
        <a:buFont typeface="Times New Roman" pitchFamily="18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CCFF"/>
        </a:buClr>
        <a:buFont typeface="Times New Roman" pitchFamily="18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760808"/>
            <a:ext cx="6643688" cy="5582841"/>
          </a:xfrm>
          <a:prstGeom prst="rect">
            <a:avLst/>
          </a:prstGeom>
        </p:spPr>
      </p:pic>
      <p:sp>
        <p:nvSpPr>
          <p:cNvPr id="5" name="Rettangolo con singolo angolo ritagliato 4"/>
          <p:cNvSpPr/>
          <p:nvPr/>
        </p:nvSpPr>
        <p:spPr bwMode="auto">
          <a:xfrm>
            <a:off x="6357939" y="571500"/>
            <a:ext cx="1231582" cy="5585460"/>
          </a:xfrm>
          <a:prstGeom prst="snip1Rect">
            <a:avLst/>
          </a:prstGeom>
          <a:solidFill>
            <a:srgbClr val="FF000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smtClean="0">
                <a:ln>
                  <a:noFill/>
                </a:ln>
                <a:solidFill>
                  <a:srgbClr val="92D050"/>
                </a:solidFill>
                <a:effectLst/>
                <a:latin typeface="Arial" charset="0"/>
              </a:rPr>
              <a:t>          </a:t>
            </a: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92D050"/>
              </a:solidFill>
              <a:effectLst/>
              <a:latin typeface="Arial" charset="0"/>
            </a:endParaRPr>
          </a:p>
        </p:txBody>
      </p:sp>
      <p:sp>
        <p:nvSpPr>
          <p:cNvPr id="6" name="Rettangolo con singolo angolo ritagliato 5"/>
          <p:cNvSpPr/>
          <p:nvPr/>
        </p:nvSpPr>
        <p:spPr bwMode="auto">
          <a:xfrm>
            <a:off x="4757739" y="571500"/>
            <a:ext cx="738822" cy="5585460"/>
          </a:xfrm>
          <a:prstGeom prst="snip1Rect">
            <a:avLst/>
          </a:prstGeom>
          <a:solidFill>
            <a:srgbClr val="00B05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92D050"/>
              </a:solidFill>
              <a:effectLst/>
              <a:latin typeface="Arial" charset="0"/>
            </a:endParaRPr>
          </a:p>
        </p:txBody>
      </p:sp>
      <p:sp>
        <p:nvSpPr>
          <p:cNvPr id="7" name="Rettangolo con singolo angolo ritagliato 6"/>
          <p:cNvSpPr/>
          <p:nvPr/>
        </p:nvSpPr>
        <p:spPr bwMode="auto">
          <a:xfrm>
            <a:off x="2028826" y="571500"/>
            <a:ext cx="700087" cy="5585460"/>
          </a:xfrm>
          <a:prstGeom prst="snip1Rect">
            <a:avLst/>
          </a:prstGeom>
          <a:solidFill>
            <a:srgbClr val="EFB3EF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charset="0"/>
            </a:endParaRPr>
          </a:p>
        </p:txBody>
      </p:sp>
      <p:sp>
        <p:nvSpPr>
          <p:cNvPr id="8" name="Rettangolo con singolo angolo ritagliato 7"/>
          <p:cNvSpPr/>
          <p:nvPr/>
        </p:nvSpPr>
        <p:spPr bwMode="auto">
          <a:xfrm>
            <a:off x="2728913" y="571500"/>
            <a:ext cx="985837" cy="5585460"/>
          </a:xfrm>
          <a:prstGeom prst="snip1Rect">
            <a:avLst/>
          </a:prstGeom>
          <a:solidFill>
            <a:srgbClr val="22228B">
              <a:alpha val="1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92D050"/>
              </a:solidFill>
              <a:effectLst/>
              <a:latin typeface="Arial" charset="0"/>
            </a:endParaRPr>
          </a:p>
        </p:txBody>
      </p:sp>
      <p:sp>
        <p:nvSpPr>
          <p:cNvPr id="9" name="Rettangolo con singolo angolo ritagliato 8"/>
          <p:cNvSpPr/>
          <p:nvPr/>
        </p:nvSpPr>
        <p:spPr bwMode="auto">
          <a:xfrm>
            <a:off x="3714750" y="571500"/>
            <a:ext cx="1042988" cy="5585460"/>
          </a:xfrm>
          <a:prstGeom prst="snip1Rect">
            <a:avLst/>
          </a:prstGeom>
          <a:solidFill>
            <a:srgbClr val="00B0F0">
              <a:alpha val="1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92D050"/>
              </a:solidFill>
              <a:effectLst/>
              <a:latin typeface="Arial" charset="0"/>
            </a:endParaRPr>
          </a:p>
        </p:txBody>
      </p:sp>
      <p:sp>
        <p:nvSpPr>
          <p:cNvPr id="11" name="Rettangolo con singolo angolo ritagliato 10"/>
          <p:cNvSpPr/>
          <p:nvPr/>
        </p:nvSpPr>
        <p:spPr bwMode="auto">
          <a:xfrm>
            <a:off x="5496560" y="571500"/>
            <a:ext cx="861378" cy="5585460"/>
          </a:xfrm>
          <a:prstGeom prst="snip1Rect">
            <a:avLst/>
          </a:prstGeom>
          <a:solidFill>
            <a:srgbClr val="FFFF0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92D050"/>
              </a:solidFill>
              <a:effectLst/>
              <a:latin typeface="Arial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032888" y="57404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Cluster 6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856040" y="583008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Cluster 5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50767" y="57404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Cluster 4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4757738" y="57404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Cluster 3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583716" y="57150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Cluster 2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572631" y="57150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Cluster 1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44773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l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l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l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</TotalTime>
  <Words>13</Words>
  <Application>Microsoft Macintosh PowerPoint</Application>
  <PresentationFormat>Presentazione su schermo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 Unicode MS</vt:lpstr>
      <vt:lpstr>ＭＳ Ｐゴシック</vt:lpstr>
      <vt:lpstr>Times New Roman</vt:lpstr>
      <vt:lpstr>Arial</vt:lpstr>
      <vt:lpstr>Default Theme</vt:lpstr>
      <vt:lpstr>Presentazione di PowerPoint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 Calefato</dc:creator>
  <cp:lastModifiedBy>Fabio Calefato</cp:lastModifiedBy>
  <cp:revision>4</cp:revision>
  <dcterms:created xsi:type="dcterms:W3CDTF">2017-07-23T15:55:01Z</dcterms:created>
  <dcterms:modified xsi:type="dcterms:W3CDTF">2017-07-23T16:13:45Z</dcterms:modified>
</cp:coreProperties>
</file>