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D961"/>
    <a:srgbClr val="9BADFD"/>
    <a:srgbClr val="D99A2B"/>
    <a:srgbClr val="F8D202"/>
    <a:srgbClr val="093C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8"/>
  </p:normalViewPr>
  <p:slideViewPr>
    <p:cSldViewPr snapToGrid="0">
      <p:cViewPr>
        <p:scale>
          <a:sx n="134" d="100"/>
          <a:sy n="134" d="100"/>
        </p:scale>
        <p:origin x="-10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1F00D-35B5-5547-9B82-5E00847AA31F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E9F7C-8A7E-7046-9713-D5202611D87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24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Large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 of size 920x680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604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A5A25-6BA6-C567-E267-2D7648B40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7BDEAE3-6477-B827-4B6F-3BED7560B5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7288996-2D92-B026-5F7F-DA4AD3799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small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 of 440x280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5CB9D0-1553-7836-7A8F-D0E53CC8E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064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23834-EFB5-D3EE-CDDF-22F9B31C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F304E3-9B21-4C70-91E5-C39E6C9C44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C0B2762-F62F-9B1F-1FE2-F0BEAF9676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Marquee</a:t>
            </a:r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 promo </a:t>
            </a:r>
            <a:r>
              <a:rPr lang="it-IT" b="1" i="0" dirty="0" err="1">
                <a:solidFill>
                  <a:srgbClr val="242424"/>
                </a:solidFill>
                <a:effectLst/>
                <a:latin typeface="source-serif-pro"/>
              </a:rPr>
              <a:t>tile</a:t>
            </a:r>
            <a:r>
              <a:rPr lang="it-IT" b="1" i="0" dirty="0">
                <a:solidFill>
                  <a:srgbClr val="242424"/>
                </a:solidFill>
                <a:effectLst/>
                <a:latin typeface="source-serif-pro"/>
              </a:rPr>
              <a:t> </a:t>
            </a:r>
            <a:r>
              <a:rPr lang="it-IT" b="0" i="0" dirty="0">
                <a:solidFill>
                  <a:srgbClr val="242424"/>
                </a:solidFill>
                <a:effectLst/>
                <a:latin typeface="source-serif-pro"/>
              </a:rPr>
              <a:t>of size 1400x560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CC68A8-0E93-8FB0-01A0-D5C1A0A67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52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6E9F7C-8A7E-7046-9713-D5202611D8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5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EDB1E6-58E8-F254-4D72-80AAD514B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04D3981-C489-6992-0833-EEC772D93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82CE44-F744-ADA1-3F39-540470668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298F70-669B-DD5C-2B9A-F53980CC8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F5720B-A74B-534A-6A61-76CDF67A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111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320EAC-8F5A-8993-3031-EAE4D6F33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8BE698D-8D3D-27FC-7379-A941B470E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0C34CDE-68AF-6368-74B1-27E1605E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239BB5-F868-F117-4953-D138622B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547878-1FB1-1B66-C1A6-FD8D7509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F3DF8B68-EE32-745A-69F5-58ABFD7560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3102608-86A3-8A50-D24F-A96351001E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86DFA6-7EA4-1430-A4D9-0A176B58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50088D-7F2A-6EBB-15BB-1AFACD394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05DD961-D904-AF17-C4C6-E91A2C501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B2445C-B5F7-89CD-33E6-1B2F4B1B5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C5908B-2879-5BED-8570-0252144B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959A0B-C778-0DA6-1246-0296215DD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F7CF9C-704C-EA3A-257F-BFA128CEE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1E982C-F63A-5934-D815-6DEA201EA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1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88153B-4E19-CE07-FFD4-E811F52D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08E51E-8029-779C-ADCE-6F0788EF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4CA6F2A-7A50-2DAB-FB74-68189FF33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B7174-253C-1659-497B-9D2F0EC6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B55FDE-DC4D-2BB5-E371-2E27D849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C163B6-9A09-210D-CDA8-214A597A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987F08-589B-35EF-D5E8-BC8025FE8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9C3B18-486E-D332-CD4D-81D49F827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9C31DBE-0148-9E09-DB47-4CE3FB2C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E995FFB-4B98-566B-91EB-05BF4C3F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198B375-EB6E-3C63-66C9-18116BFBF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51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E54EA5-9062-A14B-C94A-6F95DAC0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32E6EE2-2D85-2633-3C1C-639A1A924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3AB337-C80A-51E4-1CB2-E0B4D43E9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DABCE4C-3731-3E2A-1690-73E307DC6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6BDDFBA8-05EE-8E09-AB2F-5C4CFF54A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D6E35F3-9694-A832-314D-FF0F7B58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01EDABD-DBDE-6135-7C50-415F11C57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5FD241A-0534-316E-63B0-36204406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26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306E34-50DB-88B8-7AF2-01D122F8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65F2BC1-5BFB-4578-2265-8A02C2126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31999C6-BB34-13E1-C0AF-837795063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CE2CC46-ADE8-60E0-019F-EE38836E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88879C5-DC53-A0C3-0028-F198EB902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C3B0304-4087-0B16-CEC8-421487E3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2F2744-934D-598C-8714-1CE1805B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8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BE8AE6-44CE-90DC-013B-FD3C28EF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AFE2E9-9254-E789-72E6-CF8C49F6A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1A1454-47F9-FC96-D6C0-F041FC367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AD56A5D-DA5F-CD56-0618-8E5BCDD3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E6066D3-9739-9BFA-E42B-98FEF416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8AD03-D533-EB42-6A4E-2D581CD44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8D99F2-DEBC-3FD2-26E7-5C603657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DBF4C3A-E62B-DF00-B327-874E29467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FFF8E0F-98B9-D839-0E57-4923DBE7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B63F32-5C56-93E9-3D41-2E885F24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2C54ED-2F6F-521D-C2A6-2A82C2D4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A59135-5204-0A04-0893-4DC312B57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00F4767-C2B1-E33B-5FB6-6276BD2B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8631DA9-13D8-4F9B-DB48-C5701C7DF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FA6256-A6F2-7F54-1B36-21E425A35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09DAC-06AE-E44D-A5CA-826DD6207ED2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266B4A-8ED4-CBFB-B92F-F53E242FB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69818C-D2EC-4B71-5206-6CFCEFC16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9280-858E-5A46-915A-E63C316CDF11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8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7994D48-3B35-7099-344E-3475941655AA}"/>
              </a:ext>
            </a:extLst>
          </p:cNvPr>
          <p:cNvSpPr txBox="1"/>
          <p:nvPr/>
        </p:nvSpPr>
        <p:spPr>
          <a:xfrm>
            <a:off x="5779911" y="163814"/>
            <a:ext cx="3206044" cy="89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2E988BF0-074F-2AE8-AC84-C1110B9A97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3610080" y="212177"/>
            <a:ext cx="2121962" cy="25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B925937-C489-E51E-F6C9-0D6ABF51D4A2}"/>
              </a:ext>
            </a:extLst>
          </p:cNvPr>
          <p:cNvSpPr txBox="1"/>
          <p:nvPr/>
        </p:nvSpPr>
        <p:spPr>
          <a:xfrm>
            <a:off x="5815922" y="1052029"/>
            <a:ext cx="3202085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Get BibTeX entries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9293046B-8BB5-8AF3-7016-A5E30214482B}"/>
              </a:ext>
            </a:extLst>
          </p:cNvPr>
          <p:cNvSpPr>
            <a:spLocks noChangeAspect="1"/>
          </p:cNvSpPr>
          <p:nvPr/>
        </p:nvSpPr>
        <p:spPr>
          <a:xfrm>
            <a:off x="3585955" y="153978"/>
            <a:ext cx="5400000" cy="4072127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E4055E5B-BCD9-7553-25B7-776216041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0888" y="2844072"/>
            <a:ext cx="1377248" cy="13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16D46CF-2FE1-8E08-A3A7-913E95589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6471858" y="2390756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5A0D838D-441D-8B03-E94A-BBDBFB3E2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6805155" y="2565827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1F1D7E7B-99FD-CB6C-F961-600F25317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7386733" y="2396044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08A7C32B-CC6A-2B16-A21D-7457F8D2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7368250" y="2907089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ADEF33E4-0A5D-F59B-2D3B-594EEF590E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6499106" y="3045287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F4CD9E9-C48E-2F89-6E6A-02ACA7D63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7878114" y="2547633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43809067-6478-4FA9-FE10-5B43EB58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6870938" y="3327538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51A12F97-A004-58E7-712A-90DBCD62E0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7829223" y="3224584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C91138D1-3FF2-1896-43F8-3DC94A3FB453}"/>
              </a:ext>
            </a:extLst>
          </p:cNvPr>
          <p:cNvSpPr>
            <a:spLocks noChangeAspect="1"/>
          </p:cNvSpPr>
          <p:nvPr/>
        </p:nvSpPr>
        <p:spPr>
          <a:xfrm>
            <a:off x="6016715" y="2960397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BDBDC403-D644-A21B-D01A-81949288F564}"/>
              </a:ext>
            </a:extLst>
          </p:cNvPr>
          <p:cNvSpPr>
            <a:spLocks noChangeAspect="1"/>
          </p:cNvSpPr>
          <p:nvPr/>
        </p:nvSpPr>
        <p:spPr>
          <a:xfrm>
            <a:off x="6130393" y="2641083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DD2545DF-19A5-0602-E71D-FCD1C1EF319C}"/>
              </a:ext>
            </a:extLst>
          </p:cNvPr>
          <p:cNvSpPr>
            <a:spLocks noChangeAspect="1"/>
          </p:cNvSpPr>
          <p:nvPr/>
        </p:nvSpPr>
        <p:spPr>
          <a:xfrm>
            <a:off x="6169115" y="3112796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3894A9A2-A94C-E66D-E0D2-648195E1B391}"/>
              </a:ext>
            </a:extLst>
          </p:cNvPr>
          <p:cNvSpPr>
            <a:spLocks noChangeAspect="1"/>
          </p:cNvSpPr>
          <p:nvPr/>
        </p:nvSpPr>
        <p:spPr>
          <a:xfrm>
            <a:off x="5917323" y="2781494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A849DAFD-85D8-0DF0-A37F-35EE38DDBCD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647" y="2322719"/>
            <a:ext cx="91391" cy="188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C7E29F-0880-8EF0-F2ED-681F70B7F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3584D4D-4DD7-8C80-821A-B51CA0312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EE0DAC-96C7-92F6-7F1A-267A86673C7C}"/>
              </a:ext>
            </a:extLst>
          </p:cNvPr>
          <p:cNvSpPr txBox="1"/>
          <p:nvPr/>
        </p:nvSpPr>
        <p:spPr>
          <a:xfrm>
            <a:off x="5779911" y="163814"/>
            <a:ext cx="3206044" cy="89725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50D4444A-8267-373E-08ED-F858619DE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B2027F9E-A0D8-38A8-FBAB-1227EF4DD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3610080" y="212177"/>
            <a:ext cx="2121962" cy="2543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BD4A795-BCBC-710B-3AF7-EF44E0C9CF6D}"/>
              </a:ext>
            </a:extLst>
          </p:cNvPr>
          <p:cNvSpPr txBox="1"/>
          <p:nvPr/>
        </p:nvSpPr>
        <p:spPr>
          <a:xfrm>
            <a:off x="5815922" y="1052029"/>
            <a:ext cx="3202085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Get BibTeX entries </a:t>
            </a:r>
          </a:p>
          <a:p>
            <a:pPr>
              <a:spcAft>
                <a:spcPts val="600"/>
              </a:spcAft>
            </a:pPr>
            <a:r>
              <a:rPr lang="en-US" sz="20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67DD058F-AC7D-6A90-B98D-B83055A67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695E0D4A-5857-0CA7-0B44-598E0BF41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880888" y="2844072"/>
            <a:ext cx="1377248" cy="137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96225B7E-041C-833A-51B4-3B4F22C57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6471858" y="2390756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F928644C-ABEE-938D-123A-4B3FBBBD9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6805155" y="2565827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657819EE-9DE3-EED8-AA9D-7B8D69A20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7386733" y="2396044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1B73FB7D-025E-5C00-04FD-B771F3F8C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7368250" y="2907089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17572F0E-2CBE-A6D7-79D1-F75471F22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6499106" y="3045287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9C33306A-AA4E-D2FB-2D1E-D5D43E257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7878114" y="2547633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825D7CF7-7460-FD51-F882-5DF2CFED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6870938" y="3327538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6CC7E1BE-190E-6D60-35B3-EC384CB98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7829223" y="3224584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8496B4FE-B106-0C7D-21A6-C8CFDA920F85}"/>
              </a:ext>
            </a:extLst>
          </p:cNvPr>
          <p:cNvSpPr>
            <a:spLocks noChangeAspect="1"/>
          </p:cNvSpPr>
          <p:nvPr/>
        </p:nvSpPr>
        <p:spPr>
          <a:xfrm>
            <a:off x="6016715" y="2960397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84361E44-3FE7-1B24-1AC3-3BD7BDFF03FD}"/>
              </a:ext>
            </a:extLst>
          </p:cNvPr>
          <p:cNvSpPr>
            <a:spLocks noChangeAspect="1"/>
          </p:cNvSpPr>
          <p:nvPr/>
        </p:nvSpPr>
        <p:spPr>
          <a:xfrm>
            <a:off x="6130393" y="2641083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AACF947E-E942-B432-DD76-56A7FDD508A6}"/>
              </a:ext>
            </a:extLst>
          </p:cNvPr>
          <p:cNvSpPr>
            <a:spLocks noChangeAspect="1"/>
          </p:cNvSpPr>
          <p:nvPr/>
        </p:nvSpPr>
        <p:spPr>
          <a:xfrm>
            <a:off x="6169115" y="3112796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F3A88468-8801-15A7-E92A-83438F244F03}"/>
              </a:ext>
            </a:extLst>
          </p:cNvPr>
          <p:cNvSpPr>
            <a:spLocks noChangeAspect="1"/>
          </p:cNvSpPr>
          <p:nvPr/>
        </p:nvSpPr>
        <p:spPr>
          <a:xfrm>
            <a:off x="5917323" y="2781494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4011E71B-A3CE-08B9-5CE1-783042DF449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647" y="2322719"/>
            <a:ext cx="91391" cy="1884930"/>
          </a:xfrm>
          <a:prstGeom prst="rect">
            <a:avLst/>
          </a:prstGeom>
        </p:spPr>
      </p:pic>
      <p:sp>
        <p:nvSpPr>
          <p:cNvPr id="2" name="Rettangolo 1">
            <a:extLst>
              <a:ext uri="{FF2B5EF4-FFF2-40B4-BE49-F238E27FC236}">
                <a16:creationId xmlns:a16="http://schemas.microsoft.com/office/drawing/2014/main" id="{5492D2A8-D383-B621-3BAF-B477E8FCFEC1}"/>
              </a:ext>
            </a:extLst>
          </p:cNvPr>
          <p:cNvSpPr>
            <a:spLocks noChangeAspect="1"/>
          </p:cNvSpPr>
          <p:nvPr/>
        </p:nvSpPr>
        <p:spPr>
          <a:xfrm>
            <a:off x="3326987" y="163814"/>
            <a:ext cx="5955813" cy="4104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2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2429F5-EF50-C1DA-146A-88231489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4E0E04D-DD86-AF7E-BEA3-185C60A3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8D4B9281-C605-97D7-D22B-80899523DC81}"/>
              </a:ext>
            </a:extLst>
          </p:cNvPr>
          <p:cNvSpPr txBox="1"/>
          <p:nvPr/>
        </p:nvSpPr>
        <p:spPr>
          <a:xfrm>
            <a:off x="6048784" y="361567"/>
            <a:ext cx="5006125" cy="89725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solidFill>
                  <a:srgbClr val="093C82"/>
                </a:solidFill>
                <a:latin typeface="Bauhaus 93" pitchFamily="82" charset="77"/>
                <a:ea typeface="Apple Symbols" panose="02000000000000000000" pitchFamily="2" charset="-79"/>
                <a:cs typeface="Apple Symbols" panose="02000000000000000000" pitchFamily="2" charset="-79"/>
              </a:rPr>
              <a:t>dblp Search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891659D-8631-299F-2D5C-418627546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UBLICATIONS | Prateek Panwar">
            <a:extLst>
              <a:ext uri="{FF2B5EF4-FFF2-40B4-BE49-F238E27FC236}">
                <a16:creationId xmlns:a16="http://schemas.microsoft.com/office/drawing/2014/main" id="{78058490-AE0A-0F2F-8737-CD2B031D1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71" r="-1" b="1744"/>
          <a:stretch/>
        </p:blipFill>
        <p:spPr bwMode="auto">
          <a:xfrm>
            <a:off x="2373694" y="383157"/>
            <a:ext cx="3125749" cy="374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C7ECFA-8368-F839-7F0D-8A480ADD91F1}"/>
              </a:ext>
            </a:extLst>
          </p:cNvPr>
          <p:cNvSpPr txBox="1"/>
          <p:nvPr/>
        </p:nvSpPr>
        <p:spPr>
          <a:xfrm>
            <a:off x="6015023" y="1206967"/>
            <a:ext cx="5442782" cy="1252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solidFill>
                  <a:srgbClr val="D99A2B"/>
                </a:solidFill>
                <a:latin typeface="Congenial" panose="020F0502020204030204" pitchFamily="34" charset="0"/>
              </a:rPr>
              <a:t>Find publications and get BibTeX entries </a:t>
            </a: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rgbClr val="093C82">
                    <a:alpha val="80000"/>
                  </a:srgbClr>
                </a:solidFill>
                <a:latin typeface="Congenial" panose="020F0502020204030204" pitchFamily="34" charset="0"/>
              </a:rPr>
              <a:t>Without leaving your page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9401F1DA-5C31-2C6E-188C-53BCE7D2B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 browser laptop computer - Network &amp; Communication Icons">
            <a:extLst>
              <a:ext uri="{FF2B5EF4-FFF2-40B4-BE49-F238E27FC236}">
                <a16:creationId xmlns:a16="http://schemas.microsoft.com/office/drawing/2014/main" id="{E7EF4456-EEE9-1CC6-E0F0-E372864C5D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02943" y="2127187"/>
            <a:ext cx="2065072" cy="206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5D98BD-383C-ECF2-0B7F-B7AA43C5A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46549">
            <a:off x="8627151" y="2356909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D7BE68A3-FE4E-60A5-1DAC-943673A5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82753">
            <a:off x="8960448" y="2531980"/>
            <a:ext cx="648330" cy="731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0B6D354E-C348-B4B9-8A1A-9AA25098D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568">
            <a:off x="9542026" y="2362197"/>
            <a:ext cx="445855" cy="50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54C05CBA-18C0-717B-EE81-9D7B3BA59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056">
            <a:off x="9523543" y="2873242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E5D04CDC-FAF8-C339-5ECA-697FA300F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18444">
            <a:off x="8654399" y="3011440"/>
            <a:ext cx="481971" cy="54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494DC2EA-E87E-F3F7-D362-2645EA3D1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1291">
            <a:off x="10033407" y="2513786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>
            <a:extLst>
              <a:ext uri="{FF2B5EF4-FFF2-40B4-BE49-F238E27FC236}">
                <a16:creationId xmlns:a16="http://schemas.microsoft.com/office/drawing/2014/main" id="{9AA67B55-6A65-C848-12A8-D2D7C40D8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46813">
            <a:off x="9026231" y="3293691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89C7281A-560C-CB55-C17D-43C0280A5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65973">
            <a:off x="9984516" y="3190737"/>
            <a:ext cx="707673" cy="798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Ovale 29">
            <a:extLst>
              <a:ext uri="{FF2B5EF4-FFF2-40B4-BE49-F238E27FC236}">
                <a16:creationId xmlns:a16="http://schemas.microsoft.com/office/drawing/2014/main" id="{A5651499-FD0C-895C-5209-027D173E4C5F}"/>
              </a:ext>
            </a:extLst>
          </p:cNvPr>
          <p:cNvSpPr>
            <a:spLocks noChangeAspect="1"/>
          </p:cNvSpPr>
          <p:nvPr/>
        </p:nvSpPr>
        <p:spPr>
          <a:xfrm>
            <a:off x="8172008" y="2926550"/>
            <a:ext cx="114069" cy="108000"/>
          </a:xfrm>
          <a:prstGeom prst="ellipse">
            <a:avLst/>
          </a:prstGeom>
          <a:solidFill>
            <a:srgbClr val="9BA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e 30">
            <a:extLst>
              <a:ext uri="{FF2B5EF4-FFF2-40B4-BE49-F238E27FC236}">
                <a16:creationId xmlns:a16="http://schemas.microsoft.com/office/drawing/2014/main" id="{68AF1EE8-EE40-CF48-735C-6F5668047357}"/>
              </a:ext>
            </a:extLst>
          </p:cNvPr>
          <p:cNvSpPr>
            <a:spLocks noChangeAspect="1"/>
          </p:cNvSpPr>
          <p:nvPr/>
        </p:nvSpPr>
        <p:spPr>
          <a:xfrm>
            <a:off x="8285686" y="2607236"/>
            <a:ext cx="266161" cy="252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C737E92E-B26A-2DE7-05BA-443E7E52731A}"/>
              </a:ext>
            </a:extLst>
          </p:cNvPr>
          <p:cNvSpPr>
            <a:spLocks noChangeAspect="1"/>
          </p:cNvSpPr>
          <p:nvPr/>
        </p:nvSpPr>
        <p:spPr>
          <a:xfrm>
            <a:off x="8324408" y="3078949"/>
            <a:ext cx="190115" cy="18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0044C76-B868-E69E-D55C-6ED9E98FF894}"/>
              </a:ext>
            </a:extLst>
          </p:cNvPr>
          <p:cNvSpPr>
            <a:spLocks noChangeAspect="1"/>
          </p:cNvSpPr>
          <p:nvPr/>
        </p:nvSpPr>
        <p:spPr>
          <a:xfrm>
            <a:off x="8072616" y="2747647"/>
            <a:ext cx="76046" cy="72000"/>
          </a:xfrm>
          <a:prstGeom prst="ellipse">
            <a:avLst/>
          </a:prstGeom>
          <a:solidFill>
            <a:srgbClr val="E4D9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Immagine 38">
            <a:extLst>
              <a:ext uri="{FF2B5EF4-FFF2-40B4-BE49-F238E27FC236}">
                <a16:creationId xmlns:a16="http://schemas.microsoft.com/office/drawing/2014/main" id="{C4268639-26AF-304C-6D51-27A0603BFE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42376" y="2256521"/>
            <a:ext cx="91391" cy="188493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CD84FF63-8E5E-DE05-602D-A684447B2297}"/>
              </a:ext>
            </a:extLst>
          </p:cNvPr>
          <p:cNvSpPr>
            <a:spLocks noChangeAspect="1"/>
          </p:cNvSpPr>
          <p:nvPr/>
        </p:nvSpPr>
        <p:spPr>
          <a:xfrm>
            <a:off x="1931764" y="283649"/>
            <a:ext cx="9526041" cy="39240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D6A819-7639-E55A-0FB4-8EF134EA6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5516" y="867465"/>
            <a:ext cx="1511300" cy="1041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008E9F3-DC94-C53B-F9E5-3958F3110F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9675" y="626854"/>
            <a:ext cx="3098800" cy="23368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43AFE21-AE55-E8BB-C352-F9AB625A6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624" y="2963654"/>
            <a:ext cx="4686300" cy="1930400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DBF9E10C-BF17-4115-0B17-F33F0BC87D89}"/>
              </a:ext>
            </a:extLst>
          </p:cNvPr>
          <p:cNvSpPr/>
          <p:nvPr/>
        </p:nvSpPr>
        <p:spPr>
          <a:xfrm>
            <a:off x="2549675" y="626854"/>
            <a:ext cx="3098800" cy="23368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27DE1A6E-58D2-F592-4265-E00F05C20DF7}"/>
              </a:ext>
            </a:extLst>
          </p:cNvPr>
          <p:cNvSpPr/>
          <p:nvPr/>
        </p:nvSpPr>
        <p:spPr>
          <a:xfrm>
            <a:off x="9395516" y="867465"/>
            <a:ext cx="1511300" cy="1041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76B6D2F-F5EE-4C0C-275B-B7E5ED2D12A8}"/>
              </a:ext>
            </a:extLst>
          </p:cNvPr>
          <p:cNvSpPr/>
          <p:nvPr/>
        </p:nvSpPr>
        <p:spPr>
          <a:xfrm>
            <a:off x="6946624" y="2963654"/>
            <a:ext cx="4686300" cy="1930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79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57</Words>
  <Application>Microsoft Macintosh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1" baseType="lpstr">
      <vt:lpstr>Arial</vt:lpstr>
      <vt:lpstr>Bauhaus 93</vt:lpstr>
      <vt:lpstr>Calibri</vt:lpstr>
      <vt:lpstr>Calibri Light</vt:lpstr>
      <vt:lpstr>Congenial</vt:lpstr>
      <vt:lpstr>source-serif-pro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Fabio Calefato</dc:creator>
  <cp:lastModifiedBy>Fabio Calefato</cp:lastModifiedBy>
  <cp:revision>10</cp:revision>
  <dcterms:created xsi:type="dcterms:W3CDTF">2024-01-31T08:06:58Z</dcterms:created>
  <dcterms:modified xsi:type="dcterms:W3CDTF">2024-01-31T09:02:43Z</dcterms:modified>
</cp:coreProperties>
</file>