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B8E"/>
    <a:srgbClr val="B22277"/>
    <a:srgbClr val="EB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 varScale="1">
        <p:scale>
          <a:sx n="96" d="100"/>
          <a:sy n="96" d="100"/>
        </p:scale>
        <p:origin x="2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February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February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99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February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1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February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7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February 24,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February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2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February 24,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February 24,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3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February 24,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February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February 24,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February 24,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8607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5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08AAD4F7-F5CF-140C-1E0E-5F5EAE2C58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7148" y1="48730" x2="27148" y2="48730"/>
                        <a14:foregroundMark x1="29688" y1="77637" x2="29688" y2="77637"/>
                        <a14:foregroundMark x1="29492" y1="52539" x2="29492" y2="52539"/>
                        <a14:foregroundMark x1="21582" y1="72363" x2="21582" y2="72363"/>
                        <a14:foregroundMark x1="26367" y1="49512" x2="26367" y2="49512"/>
                        <a14:backgroundMark x1="24121" y1="11426" x2="16016" y2="11328"/>
                        <a14:backgroundMark x1="16016" y1="11328" x2="8398" y2="23828"/>
                        <a14:backgroundMark x1="8398" y1="23828" x2="7910" y2="26855"/>
                        <a14:backgroundMark x1="7910" y1="26660" x2="9668" y2="68262"/>
                        <a14:backgroundMark x1="9668" y1="68262" x2="11230" y2="73535"/>
                      </a14:backgroundRemoval>
                    </a14:imgEffect>
                  </a14:imgLayer>
                </a14:imgProps>
              </a:ext>
            </a:extLst>
          </a:blip>
          <a:srcRect l="14759" r="18342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0C2C9F-A39B-AFF4-A42E-E55F9806C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6509" y="1852327"/>
            <a:ext cx="6133656" cy="2502837"/>
          </a:xfrm>
        </p:spPr>
        <p:txBody>
          <a:bodyPr>
            <a:normAutofit/>
          </a:bodyPr>
          <a:lstStyle/>
          <a:p>
            <a:pPr algn="r"/>
            <a:r>
              <a:rPr lang="en-US" sz="8000" cap="none" dirty="0">
                <a:solidFill>
                  <a:schemeClr val="bg1"/>
                </a:solidFill>
                <a:ea typeface="Apple Color Emoji" pitchFamily="2" charset="0"/>
              </a:rPr>
              <a:t>TPscanner</a:t>
            </a:r>
            <a:endParaRPr lang="en-US" sz="4800" cap="none" dirty="0">
              <a:solidFill>
                <a:schemeClr val="bg1"/>
              </a:solidFill>
              <a:ea typeface="Apple Color Emoji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2C5336-4EB3-AFE7-6E4C-B03FBAD1B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5837" y="4355164"/>
            <a:ext cx="5462494" cy="1141157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Find the best deals on trovaprezzi.it</a:t>
            </a:r>
          </a:p>
        </p:txBody>
      </p:sp>
    </p:spTree>
    <p:extLst>
      <p:ext uri="{BB962C8B-B14F-4D97-AF65-F5344CB8AC3E}">
        <p14:creationId xmlns:p14="http://schemas.microsoft.com/office/powerpoint/2010/main" val="129170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0C2C9F-A39B-AFF4-A42E-E55F9806C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6509" y="1852327"/>
            <a:ext cx="6133656" cy="2502837"/>
          </a:xfrm>
        </p:spPr>
        <p:txBody>
          <a:bodyPr>
            <a:normAutofit/>
          </a:bodyPr>
          <a:lstStyle/>
          <a:p>
            <a:pPr algn="r"/>
            <a:r>
              <a:rPr lang="en-US" sz="8000" cap="none" dirty="0">
                <a:solidFill>
                  <a:schemeClr val="bg1"/>
                </a:solidFill>
                <a:ea typeface="Apple Color Emoji" pitchFamily="2" charset="0"/>
              </a:rPr>
              <a:t>TPscanner</a:t>
            </a:r>
            <a:endParaRPr lang="en-US" sz="4800" cap="none" dirty="0">
              <a:solidFill>
                <a:schemeClr val="bg1"/>
              </a:solidFill>
              <a:ea typeface="Apple Color Emoji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2C5336-4EB3-AFE7-6E4C-B03FBAD1B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7671" y="4355164"/>
            <a:ext cx="5462494" cy="1141157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Find the best deals on trovaprezzi.it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5F900E1-DA13-5C56-223F-C5789E74A650}"/>
              </a:ext>
            </a:extLst>
          </p:cNvPr>
          <p:cNvSpPr>
            <a:spLocks noChangeAspect="1"/>
          </p:cNvSpPr>
          <p:nvPr/>
        </p:nvSpPr>
        <p:spPr>
          <a:xfrm>
            <a:off x="1573630" y="145774"/>
            <a:ext cx="9619200" cy="61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magine 5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2421C1B3-FAD7-7B8D-F28E-00D0E26F7D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7148" y1="48730" x2="27148" y2="48730"/>
                        <a14:foregroundMark x1="29688" y1="77637" x2="29688" y2="77637"/>
                        <a14:foregroundMark x1="29492" y1="52539" x2="29492" y2="52539"/>
                        <a14:foregroundMark x1="21582" y1="72363" x2="21582" y2="72363"/>
                        <a14:foregroundMark x1="26367" y1="49512" x2="26367" y2="49512"/>
                        <a14:backgroundMark x1="24121" y1="11426" x2="16016" y2="11328"/>
                        <a14:backgroundMark x1="16016" y1="11328" x2="8398" y2="23828"/>
                        <a14:backgroundMark x1="8398" y1="23828" x2="7910" y2="26855"/>
                        <a14:backgroundMark x1="7910" y1="26660" x2="9668" y2="68262"/>
                        <a14:backgroundMark x1="9668" y1="68262" x2="11230" y2="73535"/>
                      </a14:backgroundRemoval>
                    </a14:imgEffect>
                  </a14:imgLayer>
                </a14:imgProps>
              </a:ext>
            </a:extLst>
          </a:blip>
          <a:srcRect l="14759" t="10761" r="18342" b="7083"/>
          <a:stretch/>
        </p:blipFill>
        <p:spPr>
          <a:xfrm>
            <a:off x="1573630" y="592226"/>
            <a:ext cx="4587901" cy="5634242"/>
          </a:xfrm>
          <a:prstGeom prst="rect">
            <a:avLst/>
          </a:prstGeom>
        </p:spPr>
      </p:pic>
      <p:pic>
        <p:nvPicPr>
          <p:cNvPr id="19" name="Immagine 18" descr="Immagine che contiene Magenta, Lilac, rosa, viola&#10;&#10;Descrizione generata automaticamente">
            <a:extLst>
              <a:ext uri="{FF2B5EF4-FFF2-40B4-BE49-F238E27FC236}">
                <a16:creationId xmlns:a16="http://schemas.microsoft.com/office/drawing/2014/main" id="{DCB1815B-3D82-A48C-3AFB-1B60B8DB7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531" y="145774"/>
            <a:ext cx="5031299" cy="6120000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4A85FDD2-A80F-1166-50E1-4C412756501C}"/>
              </a:ext>
            </a:extLst>
          </p:cNvPr>
          <p:cNvSpPr txBox="1">
            <a:spLocks/>
          </p:cNvSpPr>
          <p:nvPr/>
        </p:nvSpPr>
        <p:spPr>
          <a:xfrm>
            <a:off x="6168909" y="1191140"/>
            <a:ext cx="5023921" cy="250283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cap="none" dirty="0">
                <a:solidFill>
                  <a:schemeClr val="bg1"/>
                </a:solidFill>
                <a:ea typeface="Apple Color Emoji" pitchFamily="2" charset="0"/>
              </a:rPr>
              <a:t>TPscanner</a:t>
            </a:r>
            <a:endParaRPr lang="en-US" sz="3600" cap="none" dirty="0">
              <a:solidFill>
                <a:schemeClr val="bg1"/>
              </a:solidFill>
              <a:ea typeface="Apple Color Emoji" pitchFamily="2" charset="0"/>
            </a:endParaRP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5873F3FC-C892-BB43-C271-7477B47033EE}"/>
              </a:ext>
            </a:extLst>
          </p:cNvPr>
          <p:cNvSpPr txBox="1">
            <a:spLocks/>
          </p:cNvSpPr>
          <p:nvPr/>
        </p:nvSpPr>
        <p:spPr>
          <a:xfrm>
            <a:off x="6572867" y="4043888"/>
            <a:ext cx="4474189" cy="114115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Find the best deals on trovaprezzi.it</a:t>
            </a:r>
          </a:p>
        </p:txBody>
      </p:sp>
    </p:spTree>
    <p:extLst>
      <p:ext uri="{BB962C8B-B14F-4D97-AF65-F5344CB8AC3E}">
        <p14:creationId xmlns:p14="http://schemas.microsoft.com/office/powerpoint/2010/main" val="21251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 build="p"/>
    </p:bld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Apple Color Emoji</vt:lpstr>
      <vt:lpstr>Arial</vt:lpstr>
      <vt:lpstr>Avenir Next LT Pro</vt:lpstr>
      <vt:lpstr>GradientRiseVTI</vt:lpstr>
      <vt:lpstr>TPscanner</vt:lpstr>
      <vt:lpstr>TPscanner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TPscanner</dc:title>
  <dc:creator>Fabio Calefato</dc:creator>
  <cp:lastModifiedBy>Fabio Calefato</cp:lastModifiedBy>
  <cp:revision>3</cp:revision>
  <dcterms:created xsi:type="dcterms:W3CDTF">2024-02-24T07:24:48Z</dcterms:created>
  <dcterms:modified xsi:type="dcterms:W3CDTF">2024-02-24T07:53:05Z</dcterms:modified>
</cp:coreProperties>
</file>