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234" y="3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autoencoder\C\parseLog\converge_pars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altLang="en-US" sz="1400"/>
              <a:t>L-BFGS Training on CPU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obj</c:v>
          </c:tx>
          <c:spPr>
            <a:ln w="15875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converge_parse!$G$2:$G$1169</c:f>
              <c:numCache>
                <c:formatCode>[$-F400]h:mm:ss\ AM/PM</c:formatCode>
                <c:ptCount val="1168"/>
                <c:pt idx="0">
                  <c:v>0</c:v>
                </c:pt>
                <c:pt idx="1">
                  <c:v>1.7361111531499773E-4</c:v>
                </c:pt>
                <c:pt idx="2">
                  <c:v>3.3564814657438546E-4</c:v>
                </c:pt>
                <c:pt idx="3">
                  <c:v>9.3750000087311491E-4</c:v>
                </c:pt>
                <c:pt idx="4">
                  <c:v>1.9675925941555761E-3</c:v>
                </c:pt>
                <c:pt idx="5">
                  <c:v>3.4837962957681157E-3</c:v>
                </c:pt>
                <c:pt idx="6">
                  <c:v>5.3587962975143455E-3</c:v>
                </c:pt>
                <c:pt idx="7">
                  <c:v>5.6365740747423843E-3</c:v>
                </c:pt>
                <c:pt idx="8">
                  <c:v>5.7986111132777296E-3</c:v>
                </c:pt>
                <c:pt idx="9">
                  <c:v>5.9722222213167697E-3</c:v>
                </c:pt>
                <c:pt idx="10">
                  <c:v>6.6319444449618459E-3</c:v>
                </c:pt>
                <c:pt idx="11">
                  <c:v>7.7199074075906537E-3</c:v>
                </c:pt>
                <c:pt idx="12">
                  <c:v>9.2245370396994986E-3</c:v>
                </c:pt>
                <c:pt idx="13">
                  <c:v>1.1087962964666076E-2</c:v>
                </c:pt>
                <c:pt idx="14">
                  <c:v>1.1307870372547768E-2</c:v>
                </c:pt>
                <c:pt idx="15">
                  <c:v>1.1469907411083113E-2</c:v>
                </c:pt>
                <c:pt idx="16">
                  <c:v>1.1712962965248153E-2</c:v>
                </c:pt>
                <c:pt idx="17">
                  <c:v>1.2372685188893229E-2</c:v>
                </c:pt>
                <c:pt idx="18">
                  <c:v>1.3541666667151731E-2</c:v>
                </c:pt>
                <c:pt idx="19">
                  <c:v>1.5069444445543922E-2</c:v>
                </c:pt>
                <c:pt idx="20">
                  <c:v>1.69328703705105E-2</c:v>
                </c:pt>
                <c:pt idx="21">
                  <c:v>1.714120370161254E-2</c:v>
                </c:pt>
                <c:pt idx="22">
                  <c:v>1.7303240740147885E-2</c:v>
                </c:pt>
                <c:pt idx="23">
                  <c:v>1.7546296294312924E-2</c:v>
                </c:pt>
                <c:pt idx="24">
                  <c:v>1.8206018517958E-2</c:v>
                </c:pt>
                <c:pt idx="25">
                  <c:v>1.9305555557366461E-2</c:v>
                </c:pt>
                <c:pt idx="26">
                  <c:v>2.0821759258979E-2</c:v>
                </c:pt>
                <c:pt idx="27">
                  <c:v>2.2685185183945578E-2</c:v>
                </c:pt>
                <c:pt idx="28">
                  <c:v>2.2951388891669922E-2</c:v>
                </c:pt>
                <c:pt idx="29">
                  <c:v>2.3124999999708962E-2</c:v>
                </c:pt>
                <c:pt idx="30">
                  <c:v>2.3298611115023959E-2</c:v>
                </c:pt>
                <c:pt idx="31">
                  <c:v>2.3900462962046731E-2</c:v>
                </c:pt>
                <c:pt idx="32">
                  <c:v>2.4988425924675539E-2</c:v>
                </c:pt>
                <c:pt idx="33">
                  <c:v>2.6562500002910383E-2</c:v>
                </c:pt>
                <c:pt idx="34">
                  <c:v>2.8437500004656613E-2</c:v>
                </c:pt>
                <c:pt idx="35">
                  <c:v>2.8703703705104999E-2</c:v>
                </c:pt>
                <c:pt idx="36">
                  <c:v>2.8865740743640345E-2</c:v>
                </c:pt>
                <c:pt idx="37">
                  <c:v>2.902777778217569E-2</c:v>
                </c:pt>
                <c:pt idx="38">
                  <c:v>2.9629629629198462E-2</c:v>
                </c:pt>
                <c:pt idx="39">
                  <c:v>3.0648148152977228E-2</c:v>
                </c:pt>
                <c:pt idx="40">
                  <c:v>3.2037037039117422E-2</c:v>
                </c:pt>
                <c:pt idx="41">
                  <c:v>3.3842592594737653E-2</c:v>
                </c:pt>
                <c:pt idx="42">
                  <c:v>3.570601851970423E-2</c:v>
                </c:pt>
                <c:pt idx="43">
                  <c:v>3.5983796296932269E-2</c:v>
                </c:pt>
                <c:pt idx="44">
                  <c:v>3.6145833335467614E-2</c:v>
                </c:pt>
                <c:pt idx="45">
                  <c:v>3.6319444443506654E-2</c:v>
                </c:pt>
                <c:pt idx="46">
                  <c:v>3.6979166667151731E-2</c:v>
                </c:pt>
                <c:pt idx="47">
                  <c:v>3.8078703706560191E-2</c:v>
                </c:pt>
                <c:pt idx="48">
                  <c:v>3.9537037038826384E-2</c:v>
                </c:pt>
                <c:pt idx="49">
                  <c:v>4.1400462963792961E-2</c:v>
                </c:pt>
                <c:pt idx="50">
                  <c:v>4.1678240741021E-2</c:v>
                </c:pt>
                <c:pt idx="51">
                  <c:v>4.1840277779556345E-2</c:v>
                </c:pt>
                <c:pt idx="52">
                  <c:v>4.2013888887595385E-2</c:v>
                </c:pt>
                <c:pt idx="53">
                  <c:v>4.2615740741894115E-2</c:v>
                </c:pt>
                <c:pt idx="54">
                  <c:v>4.3634259258396924E-2</c:v>
                </c:pt>
                <c:pt idx="55">
                  <c:v>4.5057870374876074E-2</c:v>
                </c:pt>
                <c:pt idx="56">
                  <c:v>4.6932870369346347E-2</c:v>
                </c:pt>
                <c:pt idx="57">
                  <c:v>4.8807870371092577E-2</c:v>
                </c:pt>
                <c:pt idx="58">
                  <c:v>4.9097222225100268E-2</c:v>
                </c:pt>
                <c:pt idx="59">
                  <c:v>4.9259259263635613E-2</c:v>
                </c:pt>
                <c:pt idx="60">
                  <c:v>4.9432870371674653E-2</c:v>
                </c:pt>
                <c:pt idx="61">
                  <c:v>5.0092592595319729E-2</c:v>
                </c:pt>
                <c:pt idx="62">
                  <c:v>5.119212963472819E-2</c:v>
                </c:pt>
                <c:pt idx="63">
                  <c:v>5.2696759259561077E-2</c:v>
                </c:pt>
                <c:pt idx="64">
                  <c:v>5.4560185184527654E-2</c:v>
                </c:pt>
                <c:pt idx="65">
                  <c:v>5.4768518522905651E-2</c:v>
                </c:pt>
                <c:pt idx="66">
                  <c:v>5.4930555554165039E-2</c:v>
                </c:pt>
                <c:pt idx="67">
                  <c:v>5.5092592592700385E-2</c:v>
                </c:pt>
                <c:pt idx="68">
                  <c:v>5.5601851854589768E-2</c:v>
                </c:pt>
                <c:pt idx="69">
                  <c:v>5.6597222224809229E-2</c:v>
                </c:pt>
                <c:pt idx="70">
                  <c:v>5.800925925723277E-2</c:v>
                </c:pt>
                <c:pt idx="71">
                  <c:v>5.9849537035916001E-2</c:v>
                </c:pt>
                <c:pt idx="72">
                  <c:v>6.0115740743640345E-2</c:v>
                </c:pt>
                <c:pt idx="73">
                  <c:v>6.027777778217569E-2</c:v>
                </c:pt>
                <c:pt idx="74">
                  <c:v>6.045138889021473E-2</c:v>
                </c:pt>
                <c:pt idx="75">
                  <c:v>6.1041666667733807E-2</c:v>
                </c:pt>
                <c:pt idx="76">
                  <c:v>6.2037037037953269E-2</c:v>
                </c:pt>
                <c:pt idx="77">
                  <c:v>6.3530092593282461E-2</c:v>
                </c:pt>
                <c:pt idx="78">
                  <c:v>6.5381944448745344E-2</c:v>
                </c:pt>
                <c:pt idx="79">
                  <c:v>6.7291666666278616E-2</c:v>
                </c:pt>
                <c:pt idx="80">
                  <c:v>6.7569444443506654E-2</c:v>
                </c:pt>
                <c:pt idx="81">
                  <c:v>6.7731481482042E-2</c:v>
                </c:pt>
                <c:pt idx="82">
                  <c:v>6.7893518520577345E-2</c:v>
                </c:pt>
                <c:pt idx="83">
                  <c:v>6.8495370374876074E-2</c:v>
                </c:pt>
                <c:pt idx="84">
                  <c:v>6.957175926072523E-2</c:v>
                </c:pt>
                <c:pt idx="85">
                  <c:v>7.1064814816054422E-2</c:v>
                </c:pt>
                <c:pt idx="86">
                  <c:v>7.2916666671517305E-2</c:v>
                </c:pt>
                <c:pt idx="87">
                  <c:v>7.3113425925839692E-2</c:v>
                </c:pt>
                <c:pt idx="88">
                  <c:v>7.3275462964375038E-2</c:v>
                </c:pt>
                <c:pt idx="89">
                  <c:v>7.3506944449036382E-2</c:v>
                </c:pt>
                <c:pt idx="90">
                  <c:v>7.42361111115315E-2</c:v>
                </c:pt>
                <c:pt idx="91">
                  <c:v>7.5381944443506654E-2</c:v>
                </c:pt>
                <c:pt idx="92">
                  <c:v>7.7002314814308193E-2</c:v>
                </c:pt>
                <c:pt idx="93">
                  <c:v>7.8854166669771075E-2</c:v>
                </c:pt>
                <c:pt idx="94">
                  <c:v>7.9062500000873115E-2</c:v>
                </c:pt>
                <c:pt idx="95">
                  <c:v>7.922453703940846E-2</c:v>
                </c:pt>
                <c:pt idx="96">
                  <c:v>7.9386574077943806E-2</c:v>
                </c:pt>
                <c:pt idx="97">
                  <c:v>7.9918981486116536E-2</c:v>
                </c:pt>
                <c:pt idx="98">
                  <c:v>8.0844907410209998E-2</c:v>
                </c:pt>
                <c:pt idx="99">
                  <c:v>8.2210648150066845E-2</c:v>
                </c:pt>
                <c:pt idx="100">
                  <c:v>8.3981481482624076E-2</c:v>
                </c:pt>
                <c:pt idx="101">
                  <c:v>8.5821759261307307E-2</c:v>
                </c:pt>
                <c:pt idx="102">
                  <c:v>8.6030092592409346E-2</c:v>
                </c:pt>
                <c:pt idx="103">
                  <c:v>8.6192129630944692E-2</c:v>
                </c:pt>
                <c:pt idx="104">
                  <c:v>8.6354166669480037E-2</c:v>
                </c:pt>
                <c:pt idx="105">
                  <c:v>8.7002314816345461E-2</c:v>
                </c:pt>
                <c:pt idx="106">
                  <c:v>8.8078703702194616E-2</c:v>
                </c:pt>
                <c:pt idx="107">
                  <c:v>8.9513888888177462E-2</c:v>
                </c:pt>
                <c:pt idx="108">
                  <c:v>9.1284722220734693E-2</c:v>
                </c:pt>
                <c:pt idx="109">
                  <c:v>9.3136574076197576E-2</c:v>
                </c:pt>
                <c:pt idx="110">
                  <c:v>9.3333333337795921E-2</c:v>
                </c:pt>
                <c:pt idx="111">
                  <c:v>9.3495370369055308E-2</c:v>
                </c:pt>
                <c:pt idx="112">
                  <c:v>9.3726851853716653E-2</c:v>
                </c:pt>
                <c:pt idx="113">
                  <c:v>9.431712963123573E-2</c:v>
                </c:pt>
                <c:pt idx="114">
                  <c:v>9.5381944447581191E-2</c:v>
                </c:pt>
                <c:pt idx="115">
                  <c:v>9.6817129633564036E-2</c:v>
                </c:pt>
                <c:pt idx="116">
                  <c:v>9.8645833335467614E-2</c:v>
                </c:pt>
                <c:pt idx="117">
                  <c:v>9.8865740743349306E-2</c:v>
                </c:pt>
                <c:pt idx="118">
                  <c:v>9.9027777781884652E-2</c:v>
                </c:pt>
                <c:pt idx="119">
                  <c:v>9.9189814813144039E-2</c:v>
                </c:pt>
                <c:pt idx="120">
                  <c:v>9.9780092590663116E-2</c:v>
                </c:pt>
                <c:pt idx="121">
                  <c:v>0.10084490740700858</c:v>
                </c:pt>
                <c:pt idx="122">
                  <c:v>0.10233796296233777</c:v>
                </c:pt>
                <c:pt idx="123">
                  <c:v>0.10416666667151731</c:v>
                </c:pt>
                <c:pt idx="124">
                  <c:v>0.10437500000261934</c:v>
                </c:pt>
                <c:pt idx="125">
                  <c:v>0.10453703704115469</c:v>
                </c:pt>
                <c:pt idx="126">
                  <c:v>0.10471064814919373</c:v>
                </c:pt>
                <c:pt idx="127">
                  <c:v>0.10530092592671281</c:v>
                </c:pt>
                <c:pt idx="128">
                  <c:v>0.10623842592758592</c:v>
                </c:pt>
                <c:pt idx="129">
                  <c:v>0.10767361111356877</c:v>
                </c:pt>
                <c:pt idx="130">
                  <c:v>0.10938657407677965</c:v>
                </c:pt>
                <c:pt idx="131">
                  <c:v>0.11123842592496658</c:v>
                </c:pt>
                <c:pt idx="132">
                  <c:v>0.11144675926334457</c:v>
                </c:pt>
                <c:pt idx="133">
                  <c:v>0.11167824074072996</c:v>
                </c:pt>
                <c:pt idx="134">
                  <c:v>0.11184027777926531</c:v>
                </c:pt>
                <c:pt idx="135">
                  <c:v>0.11236111111065838</c:v>
                </c:pt>
                <c:pt idx="136">
                  <c:v>0.11331018518831115</c:v>
                </c:pt>
                <c:pt idx="137">
                  <c:v>0.114606481482042</c:v>
                </c:pt>
                <c:pt idx="138">
                  <c:v>0.11630787036847323</c:v>
                </c:pt>
                <c:pt idx="139">
                  <c:v>0.11815972222393611</c:v>
                </c:pt>
                <c:pt idx="140">
                  <c:v>0.11837962963181781</c:v>
                </c:pt>
                <c:pt idx="141">
                  <c:v>0.1185300925935735</c:v>
                </c:pt>
                <c:pt idx="142">
                  <c:v>0.11870370370161254</c:v>
                </c:pt>
                <c:pt idx="143">
                  <c:v>0.11937500000203727</c:v>
                </c:pt>
                <c:pt idx="144">
                  <c:v>0.12045138888788642</c:v>
                </c:pt>
                <c:pt idx="145">
                  <c:v>0.12194444444321562</c:v>
                </c:pt>
                <c:pt idx="146">
                  <c:v>0.12378472222189885</c:v>
                </c:pt>
                <c:pt idx="147">
                  <c:v>0.12400462962978054</c:v>
                </c:pt>
                <c:pt idx="148">
                  <c:v>0.12423611111444188</c:v>
                </c:pt>
                <c:pt idx="149">
                  <c:v>0.12440972222248092</c:v>
                </c:pt>
                <c:pt idx="150">
                  <c:v>0.12498842593049631</c:v>
                </c:pt>
                <c:pt idx="151">
                  <c:v>0.12592592592409346</c:v>
                </c:pt>
                <c:pt idx="152">
                  <c:v>0.12722222222510027</c:v>
                </c:pt>
                <c:pt idx="153">
                  <c:v>0.1289236111115315</c:v>
                </c:pt>
                <c:pt idx="154">
                  <c:v>0.13077546296699438</c:v>
                </c:pt>
                <c:pt idx="155">
                  <c:v>0.13099537037487607</c:v>
                </c:pt>
                <c:pt idx="156">
                  <c:v>0.13115740740613546</c:v>
                </c:pt>
                <c:pt idx="157">
                  <c:v>0.13133101852145046</c:v>
                </c:pt>
                <c:pt idx="158">
                  <c:v>0.13192129629896954</c:v>
                </c:pt>
                <c:pt idx="159">
                  <c:v>0.13299768518481869</c:v>
                </c:pt>
                <c:pt idx="160">
                  <c:v>0.13444444444758119</c:v>
                </c:pt>
                <c:pt idx="161">
                  <c:v>0.13630787037254777</c:v>
                </c:pt>
                <c:pt idx="162">
                  <c:v>0.13815972222073469</c:v>
                </c:pt>
                <c:pt idx="163">
                  <c:v>0.13836805555911269</c:v>
                </c:pt>
                <c:pt idx="164">
                  <c:v>0.13853009259764804</c:v>
                </c:pt>
                <c:pt idx="165">
                  <c:v>0.13876157407503342</c:v>
                </c:pt>
                <c:pt idx="166">
                  <c:v>0.1394212962986785</c:v>
                </c:pt>
                <c:pt idx="167">
                  <c:v>0.140555555553874</c:v>
                </c:pt>
                <c:pt idx="168">
                  <c:v>0.14204861110920319</c:v>
                </c:pt>
                <c:pt idx="169">
                  <c:v>0.14387731481838273</c:v>
                </c:pt>
                <c:pt idx="170">
                  <c:v>0.14408564814948477</c:v>
                </c:pt>
                <c:pt idx="171">
                  <c:v>0.14424768518802011</c:v>
                </c:pt>
                <c:pt idx="172">
                  <c:v>0.14442129629605915</c:v>
                </c:pt>
                <c:pt idx="173">
                  <c:v>0.14502314815035788</c:v>
                </c:pt>
                <c:pt idx="174">
                  <c:v>0.145891203705105</c:v>
                </c:pt>
                <c:pt idx="175">
                  <c:v>0.14717592592933215</c:v>
                </c:pt>
                <c:pt idx="176">
                  <c:v>0.14873842593078734</c:v>
                </c:pt>
                <c:pt idx="177">
                  <c:v>0.15062500000203727</c:v>
                </c:pt>
                <c:pt idx="178">
                  <c:v>0.15083333333313931</c:v>
                </c:pt>
                <c:pt idx="179">
                  <c:v>0.15099537037167465</c:v>
                </c:pt>
                <c:pt idx="180">
                  <c:v>0.15123842592583969</c:v>
                </c:pt>
                <c:pt idx="181">
                  <c:v>0.15177083333401242</c:v>
                </c:pt>
                <c:pt idx="182">
                  <c:v>0.15278935185051523</c:v>
                </c:pt>
                <c:pt idx="183">
                  <c:v>0.15428240740584442</c:v>
                </c:pt>
                <c:pt idx="184">
                  <c:v>0.15611111111502396</c:v>
                </c:pt>
                <c:pt idx="185">
                  <c:v>0.156319444446126</c:v>
                </c:pt>
                <c:pt idx="186">
                  <c:v>0.15648148148466134</c:v>
                </c:pt>
                <c:pt idx="187">
                  <c:v>0.15665509259270038</c:v>
                </c:pt>
                <c:pt idx="188">
                  <c:v>0.15716435185458977</c:v>
                </c:pt>
                <c:pt idx="189">
                  <c:v>0.15810185185546288</c:v>
                </c:pt>
                <c:pt idx="190">
                  <c:v>0.15945601851854008</c:v>
                </c:pt>
                <c:pt idx="191">
                  <c:v>0.16108796296612127</c:v>
                </c:pt>
                <c:pt idx="192">
                  <c:v>0.16293981481430819</c:v>
                </c:pt>
                <c:pt idx="193">
                  <c:v>0.16314814815268619</c:v>
                </c:pt>
                <c:pt idx="194">
                  <c:v>0.16331018518394558</c:v>
                </c:pt>
                <c:pt idx="195">
                  <c:v>0.16347222222248092</c:v>
                </c:pt>
                <c:pt idx="196">
                  <c:v>0.164131944446126</c:v>
                </c:pt>
                <c:pt idx="197">
                  <c:v>0.16528935185488081</c:v>
                </c:pt>
                <c:pt idx="198">
                  <c:v>0.166851851856336</c:v>
                </c:pt>
                <c:pt idx="199">
                  <c:v>0.16869212962774327</c:v>
                </c:pt>
                <c:pt idx="200">
                  <c:v>0.16890046296612127</c:v>
                </c:pt>
                <c:pt idx="201">
                  <c:v>0.16906250000465661</c:v>
                </c:pt>
                <c:pt idx="202">
                  <c:v>0.169293981482042</c:v>
                </c:pt>
                <c:pt idx="203">
                  <c:v>0.16981481481343508</c:v>
                </c:pt>
                <c:pt idx="204">
                  <c:v>0.17075231481430819</c:v>
                </c:pt>
                <c:pt idx="205">
                  <c:v>0.17217592593078734</c:v>
                </c:pt>
                <c:pt idx="206">
                  <c:v>0.17417824074072996</c:v>
                </c:pt>
                <c:pt idx="207">
                  <c:v>0.17627314815035788</c:v>
                </c:pt>
                <c:pt idx="208">
                  <c:v>0.17650462962774327</c:v>
                </c:pt>
                <c:pt idx="209">
                  <c:v>0.17667824074305827</c:v>
                </c:pt>
                <c:pt idx="210">
                  <c:v>0.17694444444350665</c:v>
                </c:pt>
                <c:pt idx="211">
                  <c:v>0.17760416666715173</c:v>
                </c:pt>
                <c:pt idx="212">
                  <c:v>0.17879629629896954</c:v>
                </c:pt>
                <c:pt idx="213">
                  <c:v>0.18021990740817273</c:v>
                </c:pt>
                <c:pt idx="214">
                  <c:v>0.18208333333313931</c:v>
                </c:pt>
                <c:pt idx="215">
                  <c:v>0.18393518518860219</c:v>
                </c:pt>
                <c:pt idx="216">
                  <c:v>0.18415509259648388</c:v>
                </c:pt>
                <c:pt idx="217">
                  <c:v>0.18430555555823958</c:v>
                </c:pt>
                <c:pt idx="218">
                  <c:v>0.18454861111240461</c:v>
                </c:pt>
                <c:pt idx="219">
                  <c:v>0.18506944444379769</c:v>
                </c:pt>
                <c:pt idx="220">
                  <c:v>0.18599537037516711</c:v>
                </c:pt>
                <c:pt idx="221">
                  <c:v>0.18736111111502396</c:v>
                </c:pt>
                <c:pt idx="222">
                  <c:v>0.18920138889370719</c:v>
                </c:pt>
                <c:pt idx="223">
                  <c:v>0.19103009259561077</c:v>
                </c:pt>
                <c:pt idx="224">
                  <c:v>0.19123842592671281</c:v>
                </c:pt>
                <c:pt idx="225">
                  <c:v>0.19140046296524815</c:v>
                </c:pt>
                <c:pt idx="226">
                  <c:v>0.19163194444263354</c:v>
                </c:pt>
                <c:pt idx="227">
                  <c:v>0.19214120370452292</c:v>
                </c:pt>
                <c:pt idx="228">
                  <c:v>0.19307870370539604</c:v>
                </c:pt>
                <c:pt idx="229">
                  <c:v>0.19443287036847323</c:v>
                </c:pt>
                <c:pt idx="230">
                  <c:v>0.19621527777781012</c:v>
                </c:pt>
                <c:pt idx="231">
                  <c:v>0.19805555555649335</c:v>
                </c:pt>
                <c:pt idx="232">
                  <c:v>0.19826388888759539</c:v>
                </c:pt>
                <c:pt idx="233">
                  <c:v>0.19842592592613073</c:v>
                </c:pt>
                <c:pt idx="234">
                  <c:v>0.19858796296466608</c:v>
                </c:pt>
                <c:pt idx="235">
                  <c:v>0.19918981481896481</c:v>
                </c:pt>
                <c:pt idx="236">
                  <c:v>0.20012731481983792</c:v>
                </c:pt>
                <c:pt idx="237">
                  <c:v>0.20153935185226146</c:v>
                </c:pt>
                <c:pt idx="238">
                  <c:v>0.20336805555416504</c:v>
                </c:pt>
                <c:pt idx="239">
                  <c:v>0.20521990740962792</c:v>
                </c:pt>
                <c:pt idx="240">
                  <c:v>0.20542824074072996</c:v>
                </c:pt>
                <c:pt idx="241">
                  <c:v>0.20559027777926531</c:v>
                </c:pt>
                <c:pt idx="242">
                  <c:v>0.20576388888730435</c:v>
                </c:pt>
                <c:pt idx="243">
                  <c:v>0.20628472222597338</c:v>
                </c:pt>
                <c:pt idx="244">
                  <c:v>0.2072222222268465</c:v>
                </c:pt>
                <c:pt idx="245">
                  <c:v>0.20865740740555339</c:v>
                </c:pt>
                <c:pt idx="246">
                  <c:v>0.21049768518423662</c:v>
                </c:pt>
                <c:pt idx="247">
                  <c:v>0.21233796296291985</c:v>
                </c:pt>
                <c:pt idx="248">
                  <c:v>0.21254629630129784</c:v>
                </c:pt>
                <c:pt idx="249">
                  <c:v>0.21277777777868323</c:v>
                </c:pt>
                <c:pt idx="250">
                  <c:v>0.21293981481721858</c:v>
                </c:pt>
                <c:pt idx="251">
                  <c:v>0.21353009259473765</c:v>
                </c:pt>
                <c:pt idx="252">
                  <c:v>0.21446759259561077</c:v>
                </c:pt>
                <c:pt idx="253">
                  <c:v>0.21576388888934162</c:v>
                </c:pt>
                <c:pt idx="254">
                  <c:v>0.21748842592933215</c:v>
                </c:pt>
                <c:pt idx="255">
                  <c:v>0.21938657407736173</c:v>
                </c:pt>
                <c:pt idx="256">
                  <c:v>0.21959490740846377</c:v>
                </c:pt>
                <c:pt idx="257">
                  <c:v>0.21975694444699911</c:v>
                </c:pt>
                <c:pt idx="258">
                  <c:v>0.2199884259243845</c:v>
                </c:pt>
                <c:pt idx="259">
                  <c:v>0.22057870370190358</c:v>
                </c:pt>
                <c:pt idx="260">
                  <c:v>0.22158564814890269</c:v>
                </c:pt>
                <c:pt idx="261">
                  <c:v>0.22293981481925584</c:v>
                </c:pt>
                <c:pt idx="262">
                  <c:v>0.22471064815181307</c:v>
                </c:pt>
                <c:pt idx="263">
                  <c:v>0.22655092593049631</c:v>
                </c:pt>
                <c:pt idx="264">
                  <c:v>0.22675925926159834</c:v>
                </c:pt>
                <c:pt idx="265">
                  <c:v>0.22699074073898373</c:v>
                </c:pt>
                <c:pt idx="266">
                  <c:v>0.22723379630042473</c:v>
                </c:pt>
                <c:pt idx="267">
                  <c:v>0.22782407407794381</c:v>
                </c:pt>
                <c:pt idx="268">
                  <c:v>0.22876157407881692</c:v>
                </c:pt>
                <c:pt idx="269">
                  <c:v>0.23012731481867377</c:v>
                </c:pt>
                <c:pt idx="270">
                  <c:v>0.23195601852057735</c:v>
                </c:pt>
                <c:pt idx="271">
                  <c:v>0.23379629629926058</c:v>
                </c:pt>
                <c:pt idx="272">
                  <c:v>0.23407407407648861</c:v>
                </c:pt>
                <c:pt idx="273">
                  <c:v>0.23422453703824431</c:v>
                </c:pt>
                <c:pt idx="274">
                  <c:v>0.23439814814628335</c:v>
                </c:pt>
                <c:pt idx="275">
                  <c:v>0.23504629630042473</c:v>
                </c:pt>
                <c:pt idx="276">
                  <c:v>0.23622685185546288</c:v>
                </c:pt>
                <c:pt idx="277">
                  <c:v>0.23787037037254777</c:v>
                </c:pt>
                <c:pt idx="278">
                  <c:v>0.23984953703620704</c:v>
                </c:pt>
                <c:pt idx="279">
                  <c:v>0.24006944444408873</c:v>
                </c:pt>
                <c:pt idx="280">
                  <c:v>0.24031249999825377</c:v>
                </c:pt>
                <c:pt idx="281">
                  <c:v>0.24057870370597811</c:v>
                </c:pt>
                <c:pt idx="282">
                  <c:v>0.24113425926043419</c:v>
                </c:pt>
                <c:pt idx="283">
                  <c:v>0.24214120370743331</c:v>
                </c:pt>
                <c:pt idx="284">
                  <c:v>0.2435995370396995</c:v>
                </c:pt>
                <c:pt idx="285">
                  <c:v>0.24552083333401242</c:v>
                </c:pt>
                <c:pt idx="286">
                  <c:v>0.24750000000494765</c:v>
                </c:pt>
                <c:pt idx="287">
                  <c:v>0.24773148148233304</c:v>
                </c:pt>
                <c:pt idx="288">
                  <c:v>0.24789351852086838</c:v>
                </c:pt>
                <c:pt idx="289">
                  <c:v>0.24807870370568708</c:v>
                </c:pt>
                <c:pt idx="290">
                  <c:v>0.24870370370626915</c:v>
                </c:pt>
                <c:pt idx="291">
                  <c:v>0.24978009259211831</c:v>
                </c:pt>
                <c:pt idx="292">
                  <c:v>0.25125000000116415</c:v>
                </c:pt>
                <c:pt idx="293">
                  <c:v>0.25315972222597338</c:v>
                </c:pt>
                <c:pt idx="294">
                  <c:v>0.25515046296641231</c:v>
                </c:pt>
                <c:pt idx="295">
                  <c:v>0.255370370374294</c:v>
                </c:pt>
                <c:pt idx="296">
                  <c:v>0.25561342592845904</c:v>
                </c:pt>
                <c:pt idx="297">
                  <c:v>0.25579861111327773</c:v>
                </c:pt>
                <c:pt idx="298">
                  <c:v>0.25634259259095415</c:v>
                </c:pt>
                <c:pt idx="299">
                  <c:v>0.25743055555358296</c:v>
                </c:pt>
                <c:pt idx="300">
                  <c:v>0.25895833333197515</c:v>
                </c:pt>
                <c:pt idx="301">
                  <c:v>0.26093750000291038</c:v>
                </c:pt>
                <c:pt idx="302">
                  <c:v>0.26115740741079208</c:v>
                </c:pt>
                <c:pt idx="303">
                  <c:v>0.26133101851883112</c:v>
                </c:pt>
                <c:pt idx="304">
                  <c:v>0.26158564814977581</c:v>
                </c:pt>
                <c:pt idx="305">
                  <c:v>0.26207175925810589</c:v>
                </c:pt>
                <c:pt idx="306">
                  <c:v>0.26302083333575865</c:v>
                </c:pt>
                <c:pt idx="307">
                  <c:v>0.26439814815239515</c:v>
                </c:pt>
                <c:pt idx="308">
                  <c:v>0.26616898148495238</c:v>
                </c:pt>
                <c:pt idx="309">
                  <c:v>0.26815972222539131</c:v>
                </c:pt>
                <c:pt idx="310">
                  <c:v>0.26839120370277669</c:v>
                </c:pt>
                <c:pt idx="311">
                  <c:v>0.26863425926421769</c:v>
                </c:pt>
                <c:pt idx="312">
                  <c:v>0.26881944444903638</c:v>
                </c:pt>
                <c:pt idx="313">
                  <c:v>0.26937500000349246</c:v>
                </c:pt>
                <c:pt idx="314">
                  <c:v>0.27038194444321562</c:v>
                </c:pt>
                <c:pt idx="315">
                  <c:v>0.27184027778275777</c:v>
                </c:pt>
                <c:pt idx="316">
                  <c:v>0.27383101852319669</c:v>
                </c:pt>
                <c:pt idx="317">
                  <c:v>0.27581018518685596</c:v>
                </c:pt>
                <c:pt idx="318">
                  <c:v>0.27604166667151731</c:v>
                </c:pt>
                <c:pt idx="319">
                  <c:v>0.27621527777955635</c:v>
                </c:pt>
                <c:pt idx="320">
                  <c:v>0.27638888888759539</c:v>
                </c:pt>
                <c:pt idx="321">
                  <c:v>0.27702546296495711</c:v>
                </c:pt>
                <c:pt idx="322">
                  <c:v>0.27803240741195623</c:v>
                </c:pt>
                <c:pt idx="323">
                  <c:v>0.27940972222131677</c:v>
                </c:pt>
                <c:pt idx="324">
                  <c:v>0.28123842593049631</c:v>
                </c:pt>
                <c:pt idx="325">
                  <c:v>0.28322916667093523</c:v>
                </c:pt>
                <c:pt idx="326">
                  <c:v>0.28344907407881692</c:v>
                </c:pt>
                <c:pt idx="327">
                  <c:v>0.28370370370248565</c:v>
                </c:pt>
                <c:pt idx="328">
                  <c:v>0.28387731481780065</c:v>
                </c:pt>
                <c:pt idx="329">
                  <c:v>0.28443287037225673</c:v>
                </c:pt>
                <c:pt idx="330">
                  <c:v>0.28533564815006685</c:v>
                </c:pt>
                <c:pt idx="331">
                  <c:v>0.28663194444379769</c:v>
                </c:pt>
                <c:pt idx="332">
                  <c:v>0.28829861111444188</c:v>
                </c:pt>
                <c:pt idx="333">
                  <c:v>0.29017361111618811</c:v>
                </c:pt>
                <c:pt idx="334">
                  <c:v>0.29038194444729015</c:v>
                </c:pt>
                <c:pt idx="335">
                  <c:v>0.29061342592467554</c:v>
                </c:pt>
                <c:pt idx="336">
                  <c:v>0.29078703703999054</c:v>
                </c:pt>
                <c:pt idx="337">
                  <c:v>0.29130787037138361</c:v>
                </c:pt>
                <c:pt idx="338">
                  <c:v>0.29219907407241408</c:v>
                </c:pt>
                <c:pt idx="339">
                  <c:v>0.29349537037342088</c:v>
                </c:pt>
                <c:pt idx="340">
                  <c:v>0.29515046296728542</c:v>
                </c:pt>
                <c:pt idx="341">
                  <c:v>0.297013888892252</c:v>
                </c:pt>
                <c:pt idx="342">
                  <c:v>0.29723379630013369</c:v>
                </c:pt>
                <c:pt idx="343">
                  <c:v>0.29739583333139308</c:v>
                </c:pt>
                <c:pt idx="344">
                  <c:v>0.29762731481605442</c:v>
                </c:pt>
                <c:pt idx="345">
                  <c:v>0.29810185185488081</c:v>
                </c:pt>
                <c:pt idx="346">
                  <c:v>0.29898148148640757</c:v>
                </c:pt>
                <c:pt idx="347">
                  <c:v>0.30030092592642177</c:v>
                </c:pt>
                <c:pt idx="348">
                  <c:v>0.30202546296641231</c:v>
                </c:pt>
                <c:pt idx="349">
                  <c:v>0.30390046296088258</c:v>
                </c:pt>
                <c:pt idx="350">
                  <c:v>0.30410879629926058</c:v>
                </c:pt>
                <c:pt idx="351">
                  <c:v>0.30427083333779592</c:v>
                </c:pt>
                <c:pt idx="352">
                  <c:v>0.30451388889196096</c:v>
                </c:pt>
                <c:pt idx="353">
                  <c:v>0.30509259259270038</c:v>
                </c:pt>
                <c:pt idx="354">
                  <c:v>0.30611111110920319</c:v>
                </c:pt>
                <c:pt idx="355">
                  <c:v>0.30762731481809169</c:v>
                </c:pt>
                <c:pt idx="356">
                  <c:v>0.30946759259677492</c:v>
                </c:pt>
                <c:pt idx="357">
                  <c:v>0.30968750000465661</c:v>
                </c:pt>
                <c:pt idx="358">
                  <c:v>0.309918981482042</c:v>
                </c:pt>
                <c:pt idx="359">
                  <c:v>0.310092592597357</c:v>
                </c:pt>
                <c:pt idx="360">
                  <c:v>0.31069444444437977</c:v>
                </c:pt>
                <c:pt idx="361">
                  <c:v>0.31157407407590654</c:v>
                </c:pt>
                <c:pt idx="362">
                  <c:v>0.31287037036963739</c:v>
                </c:pt>
                <c:pt idx="363">
                  <c:v>0.31459490740962792</c:v>
                </c:pt>
                <c:pt idx="364">
                  <c:v>0.3164583333345945</c:v>
                </c:pt>
                <c:pt idx="365">
                  <c:v>0.31668981481925584</c:v>
                </c:pt>
                <c:pt idx="366">
                  <c:v>0.31685185185051523</c:v>
                </c:pt>
                <c:pt idx="367">
                  <c:v>0.31702546296583023</c:v>
                </c:pt>
                <c:pt idx="368">
                  <c:v>0.31753472222044365</c:v>
                </c:pt>
                <c:pt idx="369">
                  <c:v>0.31848379629809642</c:v>
                </c:pt>
                <c:pt idx="370">
                  <c:v>0.31984953703795327</c:v>
                </c:pt>
                <c:pt idx="371">
                  <c:v>0.3216550925935735</c:v>
                </c:pt>
                <c:pt idx="372">
                  <c:v>0.32351851851854008</c:v>
                </c:pt>
                <c:pt idx="373">
                  <c:v>0.32372685185691807</c:v>
                </c:pt>
                <c:pt idx="374">
                  <c:v>0.32396990741108311</c:v>
                </c:pt>
                <c:pt idx="375">
                  <c:v>0.32414351851912215</c:v>
                </c:pt>
                <c:pt idx="376">
                  <c:v>0.32466435185051523</c:v>
                </c:pt>
                <c:pt idx="377">
                  <c:v>0.325543981482042</c:v>
                </c:pt>
                <c:pt idx="378">
                  <c:v>0.3268518518525525</c:v>
                </c:pt>
                <c:pt idx="379">
                  <c:v>0.32858796296204673</c:v>
                </c:pt>
                <c:pt idx="380">
                  <c:v>0.33046296296379296</c:v>
                </c:pt>
                <c:pt idx="381">
                  <c:v>0.33068287037167465</c:v>
                </c:pt>
                <c:pt idx="382">
                  <c:v>0.330914351856336</c:v>
                </c:pt>
                <c:pt idx="383">
                  <c:v>0.33108796296437504</c:v>
                </c:pt>
                <c:pt idx="384">
                  <c:v>0.33160879629576812</c:v>
                </c:pt>
                <c:pt idx="385">
                  <c:v>0.33262731481954688</c:v>
                </c:pt>
                <c:pt idx="386">
                  <c:v>0.33402777778246673</c:v>
                </c:pt>
                <c:pt idx="387">
                  <c:v>0.33589120370743331</c:v>
                </c:pt>
                <c:pt idx="388">
                  <c:v>0.33797453704028158</c:v>
                </c:pt>
                <c:pt idx="389">
                  <c:v>0.33821759259444661</c:v>
                </c:pt>
                <c:pt idx="390">
                  <c:v>0.33839120370248565</c:v>
                </c:pt>
                <c:pt idx="391">
                  <c:v>0.33865740741021</c:v>
                </c:pt>
                <c:pt idx="392">
                  <c:v>0.33917824074160308</c:v>
                </c:pt>
                <c:pt idx="393">
                  <c:v>0.34008101851941319</c:v>
                </c:pt>
                <c:pt idx="394">
                  <c:v>0.34145833333604969</c:v>
                </c:pt>
                <c:pt idx="395">
                  <c:v>0.34335648148407927</c:v>
                </c:pt>
                <c:pt idx="396">
                  <c:v>0.34542824074014788</c:v>
                </c:pt>
                <c:pt idx="397">
                  <c:v>0.34565972222480923</c:v>
                </c:pt>
                <c:pt idx="398">
                  <c:v>0.34583333333284827</c:v>
                </c:pt>
                <c:pt idx="399">
                  <c:v>0.34609953704057261</c:v>
                </c:pt>
                <c:pt idx="400">
                  <c:v>0.34658564814890269</c:v>
                </c:pt>
                <c:pt idx="401">
                  <c:v>0.34747685184993315</c:v>
                </c:pt>
                <c:pt idx="402">
                  <c:v>0.34890046296641231</c:v>
                </c:pt>
                <c:pt idx="403">
                  <c:v>0.35067129629896954</c:v>
                </c:pt>
                <c:pt idx="404">
                  <c:v>0.35276620370859746</c:v>
                </c:pt>
                <c:pt idx="405">
                  <c:v>0.3530092592627625</c:v>
                </c:pt>
                <c:pt idx="406">
                  <c:v>0.35318287037080154</c:v>
                </c:pt>
                <c:pt idx="407">
                  <c:v>0.35336805555562023</c:v>
                </c:pt>
                <c:pt idx="408">
                  <c:v>0.35395833333313931</c:v>
                </c:pt>
                <c:pt idx="409">
                  <c:v>0.35501157407270512</c:v>
                </c:pt>
                <c:pt idx="410">
                  <c:v>0.35649305555853061</c:v>
                </c:pt>
                <c:pt idx="411">
                  <c:v>0.35846064815268619</c:v>
                </c:pt>
                <c:pt idx="412">
                  <c:v>0.36026620370830642</c:v>
                </c:pt>
                <c:pt idx="413">
                  <c:v>0.36047453703940846</c:v>
                </c:pt>
                <c:pt idx="414">
                  <c:v>0.36069444444729015</c:v>
                </c:pt>
                <c:pt idx="415">
                  <c:v>0.36086805555532919</c:v>
                </c:pt>
                <c:pt idx="416">
                  <c:v>0.36137731481721858</c:v>
                </c:pt>
                <c:pt idx="417">
                  <c:v>0.36223379629518604</c:v>
                </c:pt>
                <c:pt idx="418">
                  <c:v>0.36349537037312984</c:v>
                </c:pt>
                <c:pt idx="419">
                  <c:v>0.36516203703649808</c:v>
                </c:pt>
                <c:pt idx="420">
                  <c:v>0.36699074074567761</c:v>
                </c:pt>
                <c:pt idx="421">
                  <c:v>0.36719907407677965</c:v>
                </c:pt>
                <c:pt idx="422">
                  <c:v>0.36743055555416504</c:v>
                </c:pt>
                <c:pt idx="423">
                  <c:v>0.36759259259270038</c:v>
                </c:pt>
                <c:pt idx="424">
                  <c:v>0.36817129630071577</c:v>
                </c:pt>
                <c:pt idx="425">
                  <c:v>0.36902777777868323</c:v>
                </c:pt>
                <c:pt idx="426">
                  <c:v>0.37024305555678438</c:v>
                </c:pt>
                <c:pt idx="427">
                  <c:v>0.37184027778130258</c:v>
                </c:pt>
                <c:pt idx="428">
                  <c:v>0.37368055555998581</c:v>
                </c:pt>
                <c:pt idx="429">
                  <c:v>0.37388888889108784</c:v>
                </c:pt>
                <c:pt idx="430">
                  <c:v>0.37403935185284354</c:v>
                </c:pt>
                <c:pt idx="431">
                  <c:v>0.37420138889137888</c:v>
                </c:pt>
                <c:pt idx="432">
                  <c:v>0.37479166666889796</c:v>
                </c:pt>
                <c:pt idx="433">
                  <c:v>0.37577546296233777</c:v>
                </c:pt>
                <c:pt idx="434">
                  <c:v>0.37718750000203727</c:v>
                </c:pt>
                <c:pt idx="435">
                  <c:v>0.3789236111115315</c:v>
                </c:pt>
                <c:pt idx="436">
                  <c:v>0.38075231481343508</c:v>
                </c:pt>
                <c:pt idx="437">
                  <c:v>0.38094907407503342</c:v>
                </c:pt>
                <c:pt idx="438">
                  <c:v>0.38118055555969477</c:v>
                </c:pt>
                <c:pt idx="439">
                  <c:v>0.38134259259095415</c:v>
                </c:pt>
                <c:pt idx="440">
                  <c:v>0.38185185185284354</c:v>
                </c:pt>
                <c:pt idx="441">
                  <c:v>0.38276620370743331</c:v>
                </c:pt>
                <c:pt idx="442">
                  <c:v>0.38403935185488081</c:v>
                </c:pt>
                <c:pt idx="443">
                  <c:v>0.38564814814890269</c:v>
                </c:pt>
                <c:pt idx="444">
                  <c:v>0.38746527778130258</c:v>
                </c:pt>
                <c:pt idx="445">
                  <c:v>0.38767361111240461</c:v>
                </c:pt>
                <c:pt idx="446">
                  <c:v>0.38790509259706596</c:v>
                </c:pt>
                <c:pt idx="447">
                  <c:v>0.38806712962832535</c:v>
                </c:pt>
                <c:pt idx="448">
                  <c:v>0.38857638889021473</c:v>
                </c:pt>
                <c:pt idx="449">
                  <c:v>0.38943287037545815</c:v>
                </c:pt>
                <c:pt idx="450">
                  <c:v>0.39063657407677965</c:v>
                </c:pt>
                <c:pt idx="451">
                  <c:v>0.39222222222451819</c:v>
                </c:pt>
                <c:pt idx="452">
                  <c:v>0.39403935185691807</c:v>
                </c:pt>
                <c:pt idx="453">
                  <c:v>0.39424768518802011</c:v>
                </c:pt>
                <c:pt idx="454">
                  <c:v>0.39446759259590181</c:v>
                </c:pt>
                <c:pt idx="455">
                  <c:v>0.39464120370394085</c:v>
                </c:pt>
                <c:pt idx="456">
                  <c:v>0.39515046296583023</c:v>
                </c:pt>
                <c:pt idx="457">
                  <c:v>0.39607638888992369</c:v>
                </c:pt>
                <c:pt idx="458">
                  <c:v>0.39736111111415084</c:v>
                </c:pt>
                <c:pt idx="459">
                  <c:v>0.39903935185429873</c:v>
                </c:pt>
                <c:pt idx="460">
                  <c:v>0.40085648147942265</c:v>
                </c:pt>
                <c:pt idx="461">
                  <c:v>0.40100694444845431</c:v>
                </c:pt>
                <c:pt idx="462">
                  <c:v>0.401226851856336</c:v>
                </c:pt>
                <c:pt idx="463">
                  <c:v>0.40138888888759539</c:v>
                </c:pt>
                <c:pt idx="464">
                  <c:v>0.40190972222626442</c:v>
                </c:pt>
                <c:pt idx="465">
                  <c:v>0.40283564815035788</c:v>
                </c:pt>
                <c:pt idx="466">
                  <c:v>0.40417824074393138</c:v>
                </c:pt>
                <c:pt idx="467">
                  <c:v>0.40586805555358296</c:v>
                </c:pt>
                <c:pt idx="468">
                  <c:v>0.40767361110920319</c:v>
                </c:pt>
                <c:pt idx="469">
                  <c:v>0.40788194444758119</c:v>
                </c:pt>
                <c:pt idx="470">
                  <c:v>0.40810185185546288</c:v>
                </c:pt>
                <c:pt idx="471">
                  <c:v>0.40827546296350192</c:v>
                </c:pt>
                <c:pt idx="472">
                  <c:v>0.40878472222539131</c:v>
                </c:pt>
                <c:pt idx="473">
                  <c:v>0.40962962963385507</c:v>
                </c:pt>
                <c:pt idx="474">
                  <c:v>0.41090277778130258</c:v>
                </c:pt>
                <c:pt idx="475">
                  <c:v>0.41265046296757646</c:v>
                </c:pt>
                <c:pt idx="476">
                  <c:v>0.41446759259270038</c:v>
                </c:pt>
                <c:pt idx="477">
                  <c:v>0.41467592592380242</c:v>
                </c:pt>
                <c:pt idx="478">
                  <c:v>0.41482638889283407</c:v>
                </c:pt>
                <c:pt idx="479">
                  <c:v>0.41505787037021946</c:v>
                </c:pt>
                <c:pt idx="480">
                  <c:v>0.41556712963210884</c:v>
                </c:pt>
                <c:pt idx="481">
                  <c:v>0.41642361111007631</c:v>
                </c:pt>
                <c:pt idx="482">
                  <c:v>0.41762731481867377</c:v>
                </c:pt>
                <c:pt idx="483">
                  <c:v>0.419259259258979</c:v>
                </c:pt>
                <c:pt idx="484">
                  <c:v>0.42107638889137888</c:v>
                </c:pt>
                <c:pt idx="485">
                  <c:v>0.42127314815297723</c:v>
                </c:pt>
                <c:pt idx="486">
                  <c:v>0.42143518518423662</c:v>
                </c:pt>
                <c:pt idx="487">
                  <c:v>0.42167824074567761</c:v>
                </c:pt>
                <c:pt idx="488">
                  <c:v>0.42217592593078734</c:v>
                </c:pt>
                <c:pt idx="489">
                  <c:v>0.42304398148553446</c:v>
                </c:pt>
                <c:pt idx="490">
                  <c:v>0.42423611111007631</c:v>
                </c:pt>
                <c:pt idx="491">
                  <c:v>0.42585648148087785</c:v>
                </c:pt>
                <c:pt idx="492">
                  <c:v>0.42767361111327773</c:v>
                </c:pt>
                <c:pt idx="493">
                  <c:v>0.42788194444437977</c:v>
                </c:pt>
                <c:pt idx="494">
                  <c:v>0.42803240740613546</c:v>
                </c:pt>
                <c:pt idx="495">
                  <c:v>0.42827546296757646</c:v>
                </c:pt>
                <c:pt idx="496">
                  <c:v>0.42878472222218988</c:v>
                </c:pt>
                <c:pt idx="497">
                  <c:v>0.42964120370743331</c:v>
                </c:pt>
                <c:pt idx="498">
                  <c:v>0.43083333333197515</c:v>
                </c:pt>
                <c:pt idx="499">
                  <c:v>0.43238425926392665</c:v>
                </c:pt>
                <c:pt idx="500">
                  <c:v>0.43421296296583023</c:v>
                </c:pt>
                <c:pt idx="501">
                  <c:v>0.43440972222015262</c:v>
                </c:pt>
                <c:pt idx="502">
                  <c:v>0.43464120370481396</c:v>
                </c:pt>
                <c:pt idx="503">
                  <c:v>0.43487268518947531</c:v>
                </c:pt>
                <c:pt idx="504">
                  <c:v>0.43538194444408873</c:v>
                </c:pt>
                <c:pt idx="505">
                  <c:v>0.43623842592933215</c:v>
                </c:pt>
                <c:pt idx="506">
                  <c:v>0.437430555553874</c:v>
                </c:pt>
                <c:pt idx="507">
                  <c:v>0.43912037037080154</c:v>
                </c:pt>
                <c:pt idx="508">
                  <c:v>0.44093750000320142</c:v>
                </c:pt>
                <c:pt idx="509">
                  <c:v>0.44114583333430346</c:v>
                </c:pt>
                <c:pt idx="510">
                  <c:v>0.44130787037283881</c:v>
                </c:pt>
                <c:pt idx="511">
                  <c:v>0.44153935185022419</c:v>
                </c:pt>
                <c:pt idx="512">
                  <c:v>0.44197916666598758</c:v>
                </c:pt>
                <c:pt idx="513">
                  <c:v>0.442835648151231</c:v>
                </c:pt>
                <c:pt idx="514">
                  <c:v>0.4441087962986785</c:v>
                </c:pt>
                <c:pt idx="515">
                  <c:v>0.44578703703882638</c:v>
                </c:pt>
                <c:pt idx="516">
                  <c:v>0.44761574074072996</c:v>
                </c:pt>
                <c:pt idx="517">
                  <c:v>0.44775462963298196</c:v>
                </c:pt>
                <c:pt idx="518">
                  <c:v>0.44797453704086365</c:v>
                </c:pt>
                <c:pt idx="519">
                  <c:v>0.44814814814890269</c:v>
                </c:pt>
                <c:pt idx="520">
                  <c:v>0.44872685185691807</c:v>
                </c:pt>
                <c:pt idx="521">
                  <c:v>0.44965277778101154</c:v>
                </c:pt>
                <c:pt idx="522">
                  <c:v>0.45099537037458504</c:v>
                </c:pt>
                <c:pt idx="523">
                  <c:v>0.45260416666860692</c:v>
                </c:pt>
                <c:pt idx="524">
                  <c:v>0.4544328703705105</c:v>
                </c:pt>
                <c:pt idx="525">
                  <c:v>0.45458333333226619</c:v>
                </c:pt>
                <c:pt idx="526">
                  <c:v>0.45488425926305354</c:v>
                </c:pt>
                <c:pt idx="527">
                  <c:v>0.45511574074043892</c:v>
                </c:pt>
                <c:pt idx="528">
                  <c:v>0.45562500000232831</c:v>
                </c:pt>
                <c:pt idx="529">
                  <c:v>0.45653935185691807</c:v>
                </c:pt>
                <c:pt idx="530">
                  <c:v>0.45788194444321562</c:v>
                </c:pt>
                <c:pt idx="531">
                  <c:v>0.45954861111385981</c:v>
                </c:pt>
                <c:pt idx="532">
                  <c:v>0.46136574073898373</c:v>
                </c:pt>
                <c:pt idx="533">
                  <c:v>0.46157407407736173</c:v>
                </c:pt>
                <c:pt idx="534">
                  <c:v>0.46180555555474712</c:v>
                </c:pt>
                <c:pt idx="535">
                  <c:v>0.46203703703940846</c:v>
                </c:pt>
                <c:pt idx="536">
                  <c:v>0.46254629630129784</c:v>
                </c:pt>
                <c:pt idx="537">
                  <c:v>0.46341435185604496</c:v>
                </c:pt>
                <c:pt idx="538">
                  <c:v>0.46468750000349246</c:v>
                </c:pt>
                <c:pt idx="539">
                  <c:v>0.46629629629751435</c:v>
                </c:pt>
                <c:pt idx="540">
                  <c:v>0.46812499999941792</c:v>
                </c:pt>
                <c:pt idx="541">
                  <c:v>0.46833333333779592</c:v>
                </c:pt>
                <c:pt idx="542">
                  <c:v>0.46855324074567761</c:v>
                </c:pt>
                <c:pt idx="543">
                  <c:v>0.46872685185371665</c:v>
                </c:pt>
                <c:pt idx="544">
                  <c:v>0.46923611111560604</c:v>
                </c:pt>
                <c:pt idx="545">
                  <c:v>0.4700925925935735</c:v>
                </c:pt>
                <c:pt idx="546">
                  <c:v>0.471365740741021</c:v>
                </c:pt>
                <c:pt idx="547">
                  <c:v>0.47290509259619284</c:v>
                </c:pt>
                <c:pt idx="548">
                  <c:v>0.47473379629809642</c:v>
                </c:pt>
                <c:pt idx="549">
                  <c:v>0.47494212962919846</c:v>
                </c:pt>
                <c:pt idx="550">
                  <c:v>0.47517361111385981</c:v>
                </c:pt>
                <c:pt idx="551">
                  <c:v>0.47533564815239515</c:v>
                </c:pt>
                <c:pt idx="552">
                  <c:v>0.47584490740700858</c:v>
                </c:pt>
                <c:pt idx="553">
                  <c:v>0.476770833338378</c:v>
                </c:pt>
                <c:pt idx="554">
                  <c:v>0.47810185185517184</c:v>
                </c:pt>
                <c:pt idx="555">
                  <c:v>0.47984953704144573</c:v>
                </c:pt>
                <c:pt idx="556">
                  <c:v>0.48167824074334931</c:v>
                </c:pt>
                <c:pt idx="557">
                  <c:v>0.48188657407445135</c:v>
                </c:pt>
                <c:pt idx="558">
                  <c:v>0.48210648148233304</c:v>
                </c:pt>
                <c:pt idx="559">
                  <c:v>0.48228009259764804</c:v>
                </c:pt>
                <c:pt idx="560">
                  <c:v>0.48271990740613546</c:v>
                </c:pt>
                <c:pt idx="561">
                  <c:v>0.48357638889137888</c:v>
                </c:pt>
                <c:pt idx="562">
                  <c:v>0.48478009259270038</c:v>
                </c:pt>
                <c:pt idx="563">
                  <c:v>0.48633101851737592</c:v>
                </c:pt>
                <c:pt idx="564">
                  <c:v>0.48815972222655546</c:v>
                </c:pt>
                <c:pt idx="565">
                  <c:v>0.4882986111115315</c:v>
                </c:pt>
                <c:pt idx="566">
                  <c:v>0.48853009259619284</c:v>
                </c:pt>
                <c:pt idx="567">
                  <c:v>0.48876157407357823</c:v>
                </c:pt>
                <c:pt idx="568">
                  <c:v>0.48934027778159361</c:v>
                </c:pt>
                <c:pt idx="569">
                  <c:v>0.49025462962890742</c:v>
                </c:pt>
                <c:pt idx="570">
                  <c:v>0.49158564815297723</c:v>
                </c:pt>
                <c:pt idx="571">
                  <c:v>0.49333333333197515</c:v>
                </c:pt>
                <c:pt idx="572">
                  <c:v>0.49515046296437504</c:v>
                </c:pt>
                <c:pt idx="573">
                  <c:v>0.49528935185662704</c:v>
                </c:pt>
                <c:pt idx="574">
                  <c:v>0.49552083333401242</c:v>
                </c:pt>
                <c:pt idx="575">
                  <c:v>0.49582175925752381</c:v>
                </c:pt>
                <c:pt idx="576">
                  <c:v>0.49638888888875954</c:v>
                </c:pt>
                <c:pt idx="577">
                  <c:v>0.497314814812853</c:v>
                </c:pt>
                <c:pt idx="578">
                  <c:v>0.49864583333692281</c:v>
                </c:pt>
                <c:pt idx="579">
                  <c:v>0.50039351852319669</c:v>
                </c:pt>
                <c:pt idx="580">
                  <c:v>0.50221064814832062</c:v>
                </c:pt>
                <c:pt idx="581">
                  <c:v>0.50241898147942265</c:v>
                </c:pt>
                <c:pt idx="582">
                  <c:v>0.502650462964084</c:v>
                </c:pt>
                <c:pt idx="583">
                  <c:v>0.50288194444874534</c:v>
                </c:pt>
                <c:pt idx="584">
                  <c:v>0.50332175925723277</c:v>
                </c:pt>
                <c:pt idx="585">
                  <c:v>0.50417824074247619</c:v>
                </c:pt>
                <c:pt idx="586">
                  <c:v>0.50538194444379769</c:v>
                </c:pt>
                <c:pt idx="587">
                  <c:v>0.50697916666831588</c:v>
                </c:pt>
                <c:pt idx="588">
                  <c:v>0.50880787037021946</c:v>
                </c:pt>
                <c:pt idx="589">
                  <c:v>0.50894675926247146</c:v>
                </c:pt>
                <c:pt idx="590">
                  <c:v>0.50917824073985685</c:v>
                </c:pt>
                <c:pt idx="591">
                  <c:v>0.50934027777839219</c:v>
                </c:pt>
                <c:pt idx="592">
                  <c:v>0.50993055555591127</c:v>
                </c:pt>
                <c:pt idx="593">
                  <c:v>0.51092592592613073</c:v>
                </c:pt>
                <c:pt idx="594">
                  <c:v>0.51231481481954688</c:v>
                </c:pt>
                <c:pt idx="595">
                  <c:v>0.51413194444467081</c:v>
                </c:pt>
                <c:pt idx="596">
                  <c:v>0.51594907407707069</c:v>
                </c:pt>
                <c:pt idx="597">
                  <c:v>0.51608796296204673</c:v>
                </c:pt>
                <c:pt idx="598">
                  <c:v>0.51631944444670808</c:v>
                </c:pt>
                <c:pt idx="599">
                  <c:v>0.51656250000087311</c:v>
                </c:pt>
                <c:pt idx="600">
                  <c:v>0.5170717592627625</c:v>
                </c:pt>
                <c:pt idx="601">
                  <c:v>0.51806712963298196</c:v>
                </c:pt>
                <c:pt idx="602">
                  <c:v>0.51939814814977581</c:v>
                </c:pt>
                <c:pt idx="603">
                  <c:v>0.52106481481314404</c:v>
                </c:pt>
                <c:pt idx="604">
                  <c:v>0.52289351852232357</c:v>
                </c:pt>
                <c:pt idx="605">
                  <c:v>0.52303240740729962</c:v>
                </c:pt>
                <c:pt idx="606">
                  <c:v>0.52326388889196096</c:v>
                </c:pt>
                <c:pt idx="607">
                  <c:v>0.52349537036934635</c:v>
                </c:pt>
                <c:pt idx="608">
                  <c:v>0.52408564814686542</c:v>
                </c:pt>
                <c:pt idx="609">
                  <c:v>0.52501157407823484</c:v>
                </c:pt>
                <c:pt idx="610">
                  <c:v>0.52635416666453239</c:v>
                </c:pt>
                <c:pt idx="611">
                  <c:v>0.52809027778130258</c:v>
                </c:pt>
                <c:pt idx="612">
                  <c:v>0.5299074074064265</c:v>
                </c:pt>
                <c:pt idx="613">
                  <c:v>0.5300462962986785</c:v>
                </c:pt>
                <c:pt idx="614">
                  <c:v>0.53027777777606389</c:v>
                </c:pt>
                <c:pt idx="615">
                  <c:v>0.53043981481459923</c:v>
                </c:pt>
                <c:pt idx="616">
                  <c:v>0.53103009259211831</c:v>
                </c:pt>
                <c:pt idx="617">
                  <c:v>0.53187500000058208</c:v>
                </c:pt>
                <c:pt idx="618">
                  <c:v>0.53314814814802958</c:v>
                </c:pt>
                <c:pt idx="619">
                  <c:v>0.53482638888817746</c:v>
                </c:pt>
                <c:pt idx="620">
                  <c:v>0.53664351852057735</c:v>
                </c:pt>
                <c:pt idx="621">
                  <c:v>0.53679398148233304</c:v>
                </c:pt>
                <c:pt idx="622">
                  <c:v>0.53702546296699438</c:v>
                </c:pt>
                <c:pt idx="623">
                  <c:v>0.53725694444437977</c:v>
                </c:pt>
                <c:pt idx="624">
                  <c:v>0.53776620370626915</c:v>
                </c:pt>
                <c:pt idx="625">
                  <c:v>0.53869212963036261</c:v>
                </c:pt>
                <c:pt idx="626">
                  <c:v>0.53997685185458977</c:v>
                </c:pt>
                <c:pt idx="627">
                  <c:v>0.54157407407910796</c:v>
                </c:pt>
                <c:pt idx="628">
                  <c:v>0.54339120370423188</c:v>
                </c:pt>
                <c:pt idx="629">
                  <c:v>0.54359953703533392</c:v>
                </c:pt>
                <c:pt idx="630">
                  <c:v>0.54383101851999527</c:v>
                </c:pt>
                <c:pt idx="631">
                  <c:v>0.54407407407416031</c:v>
                </c:pt>
                <c:pt idx="632">
                  <c:v>0.54458333333604969</c:v>
                </c:pt>
                <c:pt idx="633">
                  <c:v>0.54550925926014315</c:v>
                </c:pt>
                <c:pt idx="634">
                  <c:v>0.54678240740759065</c:v>
                </c:pt>
                <c:pt idx="635">
                  <c:v>0.54847222222451819</c:v>
                </c:pt>
                <c:pt idx="636">
                  <c:v>0.55028935185691807</c:v>
                </c:pt>
                <c:pt idx="637">
                  <c:v>0.55042824074189411</c:v>
                </c:pt>
                <c:pt idx="638">
                  <c:v>0.55065972222655546</c:v>
                </c:pt>
                <c:pt idx="639">
                  <c:v>0.5508333333345945</c:v>
                </c:pt>
                <c:pt idx="640">
                  <c:v>0.55142361111211358</c:v>
                </c:pt>
                <c:pt idx="641">
                  <c:v>0.55233796296670334</c:v>
                </c:pt>
                <c:pt idx="642">
                  <c:v>0.55361111111415084</c:v>
                </c:pt>
                <c:pt idx="643">
                  <c:v>0.55521990740817273</c:v>
                </c:pt>
                <c:pt idx="644">
                  <c:v>0.55703703704057261</c:v>
                </c:pt>
                <c:pt idx="645">
                  <c:v>0.55724537037167465</c:v>
                </c:pt>
                <c:pt idx="646">
                  <c:v>0.55746527777955635</c:v>
                </c:pt>
                <c:pt idx="647">
                  <c:v>0.55770833333372138</c:v>
                </c:pt>
                <c:pt idx="648">
                  <c:v>0.55814814814948477</c:v>
                </c:pt>
                <c:pt idx="649">
                  <c:v>0.55900462963472819</c:v>
                </c:pt>
                <c:pt idx="650">
                  <c:v>0.56026620370539604</c:v>
                </c:pt>
                <c:pt idx="651">
                  <c:v>0.56180555556056788</c:v>
                </c:pt>
                <c:pt idx="652">
                  <c:v>0.56362268518569181</c:v>
                </c:pt>
                <c:pt idx="653">
                  <c:v>0.56381944444729015</c:v>
                </c:pt>
                <c:pt idx="654">
                  <c:v>0.56405092592467554</c:v>
                </c:pt>
                <c:pt idx="655">
                  <c:v>0.56421296296321088</c:v>
                </c:pt>
                <c:pt idx="656">
                  <c:v>0.56480324074072996</c:v>
                </c:pt>
                <c:pt idx="657">
                  <c:v>0.56564814814919373</c:v>
                </c:pt>
                <c:pt idx="658">
                  <c:v>0.56692129629664123</c:v>
                </c:pt>
                <c:pt idx="659">
                  <c:v>0.56853009259066312</c:v>
                </c:pt>
                <c:pt idx="660">
                  <c:v>0.57033564814628335</c:v>
                </c:pt>
                <c:pt idx="661">
                  <c:v>0.57054398148466134</c:v>
                </c:pt>
                <c:pt idx="662">
                  <c:v>0.57077546296204673</c:v>
                </c:pt>
                <c:pt idx="663">
                  <c:v>0.57093750000058208</c:v>
                </c:pt>
                <c:pt idx="664">
                  <c:v>0.57151620370859746</c:v>
                </c:pt>
                <c:pt idx="665">
                  <c:v>0.57238425926334457</c:v>
                </c:pt>
                <c:pt idx="666">
                  <c:v>0.57371527778013842</c:v>
                </c:pt>
                <c:pt idx="667">
                  <c:v>0.57532407407416031</c:v>
                </c:pt>
                <c:pt idx="668">
                  <c:v>0.57714120370656019</c:v>
                </c:pt>
                <c:pt idx="669">
                  <c:v>0.57728009259153623</c:v>
                </c:pt>
                <c:pt idx="670">
                  <c:v>0.57749999999941792</c:v>
                </c:pt>
                <c:pt idx="671">
                  <c:v>0.57767361111473292</c:v>
                </c:pt>
                <c:pt idx="672">
                  <c:v>0.57818287036934635</c:v>
                </c:pt>
                <c:pt idx="673">
                  <c:v>0.57912037037021946</c:v>
                </c:pt>
                <c:pt idx="674">
                  <c:v>0.58045138888701331</c:v>
                </c:pt>
                <c:pt idx="675">
                  <c:v>0.58219907407328719</c:v>
                </c:pt>
                <c:pt idx="676">
                  <c:v>0.58400462962890742</c:v>
                </c:pt>
                <c:pt idx="677">
                  <c:v>0.58414351852115942</c:v>
                </c:pt>
                <c:pt idx="678">
                  <c:v>0.58444444444467081</c:v>
                </c:pt>
                <c:pt idx="679">
                  <c:v>0.58467592592933215</c:v>
                </c:pt>
                <c:pt idx="680">
                  <c:v>0.58519675926072523</c:v>
                </c:pt>
                <c:pt idx="681">
                  <c:v>0.586111111115315</c:v>
                </c:pt>
                <c:pt idx="682">
                  <c:v>0.58745370370161254</c:v>
                </c:pt>
                <c:pt idx="683">
                  <c:v>0.58912037037225673</c:v>
                </c:pt>
                <c:pt idx="684">
                  <c:v>0.59093750000465661</c:v>
                </c:pt>
                <c:pt idx="685">
                  <c:v>0.59114583333575865</c:v>
                </c:pt>
                <c:pt idx="686">
                  <c:v>0.59129629629751435</c:v>
                </c:pt>
                <c:pt idx="687">
                  <c:v>0.59153935185167938</c:v>
                </c:pt>
                <c:pt idx="688">
                  <c:v>0.59203703703678912</c:v>
                </c:pt>
                <c:pt idx="689">
                  <c:v>0.59289351852203254</c:v>
                </c:pt>
                <c:pt idx="690">
                  <c:v>0.59417824073898373</c:v>
                </c:pt>
                <c:pt idx="691">
                  <c:v>0.59581018518656492</c:v>
                </c:pt>
                <c:pt idx="692">
                  <c:v>0.59761574074218515</c:v>
                </c:pt>
                <c:pt idx="693">
                  <c:v>0.59775462963443715</c:v>
                </c:pt>
                <c:pt idx="694">
                  <c:v>0.59798611111182254</c:v>
                </c:pt>
                <c:pt idx="695">
                  <c:v>0.59814814815035788</c:v>
                </c:pt>
                <c:pt idx="696">
                  <c:v>0.59873842592787696</c:v>
                </c:pt>
                <c:pt idx="697">
                  <c:v>0.59958333333634073</c:v>
                </c:pt>
                <c:pt idx="698">
                  <c:v>0.60085648148378823</c:v>
                </c:pt>
                <c:pt idx="699">
                  <c:v>0.60246527777781012</c:v>
                </c:pt>
                <c:pt idx="700">
                  <c:v>0.60427083333343035</c:v>
                </c:pt>
                <c:pt idx="701">
                  <c:v>0.60447916666453239</c:v>
                </c:pt>
                <c:pt idx="702">
                  <c:v>0.60471064814919373</c:v>
                </c:pt>
                <c:pt idx="703">
                  <c:v>0.60487268518772908</c:v>
                </c:pt>
                <c:pt idx="704">
                  <c:v>0.6053819444423425</c:v>
                </c:pt>
                <c:pt idx="705">
                  <c:v>0.60623842592758592</c:v>
                </c:pt>
                <c:pt idx="706">
                  <c:v>0.60751157407503342</c:v>
                </c:pt>
                <c:pt idx="707">
                  <c:v>0.60917824074567761</c:v>
                </c:pt>
                <c:pt idx="708">
                  <c:v>0.61100694444758119</c:v>
                </c:pt>
                <c:pt idx="709">
                  <c:v>0.61114583333255723</c:v>
                </c:pt>
                <c:pt idx="710">
                  <c:v>0.61137731481721858</c:v>
                </c:pt>
                <c:pt idx="711">
                  <c:v>0.61153935185575392</c:v>
                </c:pt>
                <c:pt idx="712">
                  <c:v>0.61211805555649335</c:v>
                </c:pt>
                <c:pt idx="713">
                  <c:v>0.61311342592671281</c:v>
                </c:pt>
                <c:pt idx="714">
                  <c:v>0.61452546296641231</c:v>
                </c:pt>
                <c:pt idx="715">
                  <c:v>0.61633101852203254</c:v>
                </c:pt>
                <c:pt idx="716">
                  <c:v>0.61814814814715646</c:v>
                </c:pt>
                <c:pt idx="717">
                  <c:v>0.61835648148553446</c:v>
                </c:pt>
                <c:pt idx="718">
                  <c:v>0.61850694444729015</c:v>
                </c:pt>
                <c:pt idx="719">
                  <c:v>0.61875000000145519</c:v>
                </c:pt>
                <c:pt idx="720">
                  <c:v>0.61925925926334457</c:v>
                </c:pt>
                <c:pt idx="721">
                  <c:v>0.62018518518743804</c:v>
                </c:pt>
                <c:pt idx="722">
                  <c:v>0.62145833333488554</c:v>
                </c:pt>
                <c:pt idx="723">
                  <c:v>0.62306712962890742</c:v>
                </c:pt>
                <c:pt idx="724">
                  <c:v>0.62487268518452765</c:v>
                </c:pt>
                <c:pt idx="725">
                  <c:v>0.62508101852290565</c:v>
                </c:pt>
                <c:pt idx="726">
                  <c:v>0.62530092593078734</c:v>
                </c:pt>
                <c:pt idx="727">
                  <c:v>0.62554398148495238</c:v>
                </c:pt>
                <c:pt idx="728">
                  <c:v>0.62605324073956581</c:v>
                </c:pt>
                <c:pt idx="729">
                  <c:v>0.62684027777868323</c:v>
                </c:pt>
                <c:pt idx="730">
                  <c:v>0.62805555555678438</c:v>
                </c:pt>
                <c:pt idx="731">
                  <c:v>0.62960648148145992</c:v>
                </c:pt>
                <c:pt idx="732">
                  <c:v>0.63142361111385981</c:v>
                </c:pt>
                <c:pt idx="733">
                  <c:v>0.63156249999883585</c:v>
                </c:pt>
                <c:pt idx="734">
                  <c:v>0.63186342592962319</c:v>
                </c:pt>
                <c:pt idx="735">
                  <c:v>0.63209490740700858</c:v>
                </c:pt>
                <c:pt idx="736">
                  <c:v>0.63260416666889796</c:v>
                </c:pt>
                <c:pt idx="737">
                  <c:v>0.63351851852348773</c:v>
                </c:pt>
                <c:pt idx="738">
                  <c:v>0.63480324074043892</c:v>
                </c:pt>
                <c:pt idx="739">
                  <c:v>0.63648148148058681</c:v>
                </c:pt>
                <c:pt idx="740">
                  <c:v>0.63831018518976634</c:v>
                </c:pt>
                <c:pt idx="741">
                  <c:v>0.63851851852086838</c:v>
                </c:pt>
                <c:pt idx="742">
                  <c:v>0.63868055555940373</c:v>
                </c:pt>
                <c:pt idx="743">
                  <c:v>0.63891203703678912</c:v>
                </c:pt>
                <c:pt idx="744">
                  <c:v>0.63943287037545815</c:v>
                </c:pt>
                <c:pt idx="745">
                  <c:v>0.64028935185342561</c:v>
                </c:pt>
                <c:pt idx="746">
                  <c:v>0.64148148148524342</c:v>
                </c:pt>
                <c:pt idx="747">
                  <c:v>0.64310185185604496</c:v>
                </c:pt>
                <c:pt idx="748">
                  <c:v>0.64490740741166519</c:v>
                </c:pt>
                <c:pt idx="749">
                  <c:v>0.64504629629664123</c:v>
                </c:pt>
                <c:pt idx="750">
                  <c:v>0.64527777778130258</c:v>
                </c:pt>
                <c:pt idx="751">
                  <c:v>0.64557870370481396</c:v>
                </c:pt>
                <c:pt idx="752">
                  <c:v>0.64608796296670334</c:v>
                </c:pt>
                <c:pt idx="753">
                  <c:v>0.64701388889079681</c:v>
                </c:pt>
                <c:pt idx="754">
                  <c:v>0.64834490740759065</c:v>
                </c:pt>
                <c:pt idx="755">
                  <c:v>0.65002314814773854</c:v>
                </c:pt>
                <c:pt idx="756">
                  <c:v>0.65184027778013842</c:v>
                </c:pt>
                <c:pt idx="757">
                  <c:v>0.65199074074189411</c:v>
                </c:pt>
                <c:pt idx="758">
                  <c:v>0.65221064814977581</c:v>
                </c:pt>
                <c:pt idx="759">
                  <c:v>0.65245370370394085</c:v>
                </c:pt>
                <c:pt idx="760">
                  <c:v>0.65296296296583023</c:v>
                </c:pt>
                <c:pt idx="761">
                  <c:v>0.65381944444379769</c:v>
                </c:pt>
                <c:pt idx="762">
                  <c:v>0.6550810185217415</c:v>
                </c:pt>
                <c:pt idx="763">
                  <c:v>0.65675925926188938</c:v>
                </c:pt>
                <c:pt idx="764">
                  <c:v>0.65858796296379296</c:v>
                </c:pt>
                <c:pt idx="765">
                  <c:v>0.65878472222539131</c:v>
                </c:pt>
                <c:pt idx="766">
                  <c:v>0.65901620370277669</c:v>
                </c:pt>
                <c:pt idx="767">
                  <c:v>0.65917824074131204</c:v>
                </c:pt>
                <c:pt idx="768">
                  <c:v>0.65964120370335877</c:v>
                </c:pt>
                <c:pt idx="769">
                  <c:v>0.66055555555794854</c:v>
                </c:pt>
                <c:pt idx="770">
                  <c:v>0.66174768518976634</c:v>
                </c:pt>
                <c:pt idx="771">
                  <c:v>0.66329861111444188</c:v>
                </c:pt>
                <c:pt idx="772">
                  <c:v>0.66511574073956581</c:v>
                </c:pt>
                <c:pt idx="773">
                  <c:v>0.66525462963181781</c:v>
                </c:pt>
                <c:pt idx="774">
                  <c:v>0.66548611110920319</c:v>
                </c:pt>
                <c:pt idx="775">
                  <c:v>0.66571759259386454</c:v>
                </c:pt>
                <c:pt idx="776">
                  <c:v>0.66629629629460396</c:v>
                </c:pt>
                <c:pt idx="777">
                  <c:v>0.66722222222597338</c:v>
                </c:pt>
                <c:pt idx="778">
                  <c:v>0.66850694444292458</c:v>
                </c:pt>
                <c:pt idx="779">
                  <c:v>0.67019675925985212</c:v>
                </c:pt>
                <c:pt idx="780">
                  <c:v>0.672013888892252</c:v>
                </c:pt>
                <c:pt idx="781">
                  <c:v>0.67215277777722804</c:v>
                </c:pt>
                <c:pt idx="782">
                  <c:v>0.67237268518510973</c:v>
                </c:pt>
                <c:pt idx="783">
                  <c:v>0.67261574073927477</c:v>
                </c:pt>
                <c:pt idx="784">
                  <c:v>0.67320601851679385</c:v>
                </c:pt>
                <c:pt idx="785">
                  <c:v>0.67412037037138361</c:v>
                </c:pt>
                <c:pt idx="786">
                  <c:v>0.67552083333430346</c:v>
                </c:pt>
                <c:pt idx="787">
                  <c:v>0.677280092597357</c:v>
                </c:pt>
                <c:pt idx="788">
                  <c:v>0.67909722222248092</c:v>
                </c:pt>
                <c:pt idx="789">
                  <c:v>0.67923611111473292</c:v>
                </c:pt>
                <c:pt idx="790">
                  <c:v>0.67945601852261461</c:v>
                </c:pt>
                <c:pt idx="791">
                  <c:v>0.67969907407677965</c:v>
                </c:pt>
                <c:pt idx="792">
                  <c:v>0.68027777777751908</c:v>
                </c:pt>
                <c:pt idx="793">
                  <c:v>0.68112268518598285</c:v>
                </c:pt>
                <c:pt idx="794">
                  <c:v>0.68239583333343035</c:v>
                </c:pt>
                <c:pt idx="795">
                  <c:v>0.68393518518860219</c:v>
                </c:pt>
                <c:pt idx="796">
                  <c:v>0.68575231481372612</c:v>
                </c:pt>
                <c:pt idx="797">
                  <c:v>0.68589120370597811</c:v>
                </c:pt>
                <c:pt idx="798">
                  <c:v>0.6861921296294895</c:v>
                </c:pt>
                <c:pt idx="799">
                  <c:v>0.68643518518365454</c:v>
                </c:pt>
                <c:pt idx="800">
                  <c:v>0.68694444444554392</c:v>
                </c:pt>
                <c:pt idx="801">
                  <c:v>0.68787037036963739</c:v>
                </c:pt>
                <c:pt idx="802">
                  <c:v>0.68918981481692754</c:v>
                </c:pt>
                <c:pt idx="803">
                  <c:v>0.69086805555707542</c:v>
                </c:pt>
                <c:pt idx="804">
                  <c:v>0.69267361111269565</c:v>
                </c:pt>
                <c:pt idx="805">
                  <c:v>0.69282407407445135</c:v>
                </c:pt>
                <c:pt idx="806">
                  <c:v>0.69305555555911269</c:v>
                </c:pt>
                <c:pt idx="807">
                  <c:v>0.69328703703649808</c:v>
                </c:pt>
                <c:pt idx="808">
                  <c:v>0.69379629629838746</c:v>
                </c:pt>
                <c:pt idx="809">
                  <c:v>0.69464120370685123</c:v>
                </c:pt>
                <c:pt idx="810">
                  <c:v>0.69598379630042473</c:v>
                </c:pt>
                <c:pt idx="811">
                  <c:v>0.69765046296379296</c:v>
                </c:pt>
                <c:pt idx="812">
                  <c:v>0.69946759259619284</c:v>
                </c:pt>
                <c:pt idx="813">
                  <c:v>0.69960648148116888</c:v>
                </c:pt>
                <c:pt idx="814">
                  <c:v>0.69983796296583023</c:v>
                </c:pt>
                <c:pt idx="815">
                  <c:v>0.70013888888934162</c:v>
                </c:pt>
                <c:pt idx="816">
                  <c:v>0.700648148151231</c:v>
                </c:pt>
                <c:pt idx="817">
                  <c:v>0.70157407407532446</c:v>
                </c:pt>
                <c:pt idx="818">
                  <c:v>0.70284722222277196</c:v>
                </c:pt>
                <c:pt idx="819">
                  <c:v>0.70451388889341615</c:v>
                </c:pt>
                <c:pt idx="820">
                  <c:v>0.70634259259531973</c:v>
                </c:pt>
                <c:pt idx="821">
                  <c:v>0.70653935185691807</c:v>
                </c:pt>
                <c:pt idx="822">
                  <c:v>0.70670138888817746</c:v>
                </c:pt>
                <c:pt idx="823">
                  <c:v>0.7070138888884685</c:v>
                </c:pt>
                <c:pt idx="824">
                  <c:v>0.70752314815035788</c:v>
                </c:pt>
                <c:pt idx="825">
                  <c:v>0.70837962962832535</c:v>
                </c:pt>
                <c:pt idx="826">
                  <c:v>0.70957175926014315</c:v>
                </c:pt>
                <c:pt idx="827">
                  <c:v>0.71119212963094469</c:v>
                </c:pt>
                <c:pt idx="828">
                  <c:v>0.71300925926334457</c:v>
                </c:pt>
                <c:pt idx="829">
                  <c:v>0.71314814814832062</c:v>
                </c:pt>
                <c:pt idx="830">
                  <c:v>0.71337962963298196</c:v>
                </c:pt>
                <c:pt idx="831">
                  <c:v>0.71354166667151731</c:v>
                </c:pt>
                <c:pt idx="832">
                  <c:v>0.71413194444903638</c:v>
                </c:pt>
                <c:pt idx="833">
                  <c:v>0.71498842592700385</c:v>
                </c:pt>
                <c:pt idx="834">
                  <c:v>0.71626157407445135</c:v>
                </c:pt>
                <c:pt idx="835">
                  <c:v>0.71787037036847323</c:v>
                </c:pt>
                <c:pt idx="836">
                  <c:v>0.71968750000087311</c:v>
                </c:pt>
                <c:pt idx="837">
                  <c:v>0.71982638889312511</c:v>
                </c:pt>
                <c:pt idx="838">
                  <c:v>0.72011574073985685</c:v>
                </c:pt>
                <c:pt idx="839">
                  <c:v>0.72028935185517184</c:v>
                </c:pt>
                <c:pt idx="840">
                  <c:v>0.72079861110978527</c:v>
                </c:pt>
                <c:pt idx="841">
                  <c:v>0.72172453704115469</c:v>
                </c:pt>
                <c:pt idx="842">
                  <c:v>0.72299768518860219</c:v>
                </c:pt>
                <c:pt idx="843">
                  <c:v>0.72459490740584442</c:v>
                </c:pt>
                <c:pt idx="844">
                  <c:v>0.72642361111502396</c:v>
                </c:pt>
                <c:pt idx="845">
                  <c:v>0.726631944446126</c:v>
                </c:pt>
                <c:pt idx="846">
                  <c:v>0.72686342593078734</c:v>
                </c:pt>
                <c:pt idx="847">
                  <c:v>0.72709490740817273</c:v>
                </c:pt>
                <c:pt idx="848">
                  <c:v>0.72760416667006211</c:v>
                </c:pt>
                <c:pt idx="849">
                  <c:v>0.72846064814802958</c:v>
                </c:pt>
                <c:pt idx="850">
                  <c:v>0.72972222222597338</c:v>
                </c:pt>
                <c:pt idx="851">
                  <c:v>0.73133101851999527</c:v>
                </c:pt>
                <c:pt idx="852">
                  <c:v>0.73314814815239515</c:v>
                </c:pt>
                <c:pt idx="853">
                  <c:v>0.73335648148349719</c:v>
                </c:pt>
                <c:pt idx="854">
                  <c:v>0.73357638889137888</c:v>
                </c:pt>
                <c:pt idx="855">
                  <c:v>0.73374999999941792</c:v>
                </c:pt>
                <c:pt idx="856">
                  <c:v>0.73418981481518131</c:v>
                </c:pt>
                <c:pt idx="857">
                  <c:v>0.73505787036992842</c:v>
                </c:pt>
                <c:pt idx="858">
                  <c:v>0.73633101851737592</c:v>
                </c:pt>
                <c:pt idx="859">
                  <c:v>0.73787037037254777</c:v>
                </c:pt>
                <c:pt idx="860">
                  <c:v>0.73968750000494765</c:v>
                </c:pt>
                <c:pt idx="861">
                  <c:v>0.73983796296670334</c:v>
                </c:pt>
                <c:pt idx="862">
                  <c:v>0.74005787037458504</c:v>
                </c:pt>
                <c:pt idx="863">
                  <c:v>0.74035879629809642</c:v>
                </c:pt>
                <c:pt idx="864">
                  <c:v>0.74086805555998581</c:v>
                </c:pt>
                <c:pt idx="865">
                  <c:v>0.74179398148407927</c:v>
                </c:pt>
                <c:pt idx="866">
                  <c:v>0.74311342592409346</c:v>
                </c:pt>
                <c:pt idx="867">
                  <c:v>0.74486111111036735</c:v>
                </c:pt>
                <c:pt idx="868">
                  <c:v>0.74667824074276723</c:v>
                </c:pt>
                <c:pt idx="869">
                  <c:v>0.74687500000436557</c:v>
                </c:pt>
                <c:pt idx="870">
                  <c:v>0.74710648148175096</c:v>
                </c:pt>
                <c:pt idx="871">
                  <c:v>0.74726851852028631</c:v>
                </c:pt>
                <c:pt idx="872">
                  <c:v>0.74784722222102573</c:v>
                </c:pt>
                <c:pt idx="873">
                  <c:v>0.74870370370626915</c:v>
                </c:pt>
                <c:pt idx="874">
                  <c:v>0.74997685185371665</c:v>
                </c:pt>
                <c:pt idx="875">
                  <c:v>0.75158564814773854</c:v>
                </c:pt>
                <c:pt idx="876">
                  <c:v>0.75339120370335877</c:v>
                </c:pt>
                <c:pt idx="877">
                  <c:v>0.75359953704173677</c:v>
                </c:pt>
                <c:pt idx="878">
                  <c:v>0.75384259259590181</c:v>
                </c:pt>
                <c:pt idx="879">
                  <c:v>0.75400462963443715</c:v>
                </c:pt>
                <c:pt idx="880">
                  <c:v>0.75444444444292458</c:v>
                </c:pt>
                <c:pt idx="881">
                  <c:v>0.755300925928168</c:v>
                </c:pt>
                <c:pt idx="882">
                  <c:v>0.7565740740756155</c:v>
                </c:pt>
                <c:pt idx="883">
                  <c:v>0.75812500000029104</c:v>
                </c:pt>
                <c:pt idx="884">
                  <c:v>0.75994212963269092</c:v>
                </c:pt>
                <c:pt idx="885">
                  <c:v>0.76008101851766696</c:v>
                </c:pt>
                <c:pt idx="886">
                  <c:v>0.76031250000232831</c:v>
                </c:pt>
                <c:pt idx="887">
                  <c:v>0.76054398147971369</c:v>
                </c:pt>
                <c:pt idx="888">
                  <c:v>0.76106481481838273</c:v>
                </c:pt>
                <c:pt idx="889">
                  <c:v>0.76199074074247619</c:v>
                </c:pt>
                <c:pt idx="890">
                  <c:v>0.76326388888992369</c:v>
                </c:pt>
                <c:pt idx="891">
                  <c:v>0.76487268518394558</c:v>
                </c:pt>
                <c:pt idx="892">
                  <c:v>0.76668981481634546</c:v>
                </c:pt>
                <c:pt idx="893">
                  <c:v>0.76688657407794381</c:v>
                </c:pt>
                <c:pt idx="894">
                  <c:v>0.76711805555532919</c:v>
                </c:pt>
                <c:pt idx="895">
                  <c:v>0.76741898148611654</c:v>
                </c:pt>
                <c:pt idx="896">
                  <c:v>0.76793981481750961</c:v>
                </c:pt>
                <c:pt idx="897">
                  <c:v>0.76878472222597338</c:v>
                </c:pt>
                <c:pt idx="898">
                  <c:v>0.77005787037342088</c:v>
                </c:pt>
                <c:pt idx="899">
                  <c:v>0.77165509259066312</c:v>
                </c:pt>
                <c:pt idx="900">
                  <c:v>0.773472222223063</c:v>
                </c:pt>
                <c:pt idx="901">
                  <c:v>0.773611111115315</c:v>
                </c:pt>
                <c:pt idx="902">
                  <c:v>0.77384259259270038</c:v>
                </c:pt>
                <c:pt idx="903">
                  <c:v>0.77400462963123573</c:v>
                </c:pt>
                <c:pt idx="904">
                  <c:v>0.77452546296262881</c:v>
                </c:pt>
                <c:pt idx="905">
                  <c:v>0.77537037037109258</c:v>
                </c:pt>
                <c:pt idx="906">
                  <c:v>0.77664351851854008</c:v>
                </c:pt>
                <c:pt idx="907">
                  <c:v>0.77826388888934162</c:v>
                </c:pt>
                <c:pt idx="908">
                  <c:v>0.7800810185217415</c:v>
                </c:pt>
                <c:pt idx="909">
                  <c:v>0.78021990740671754</c:v>
                </c:pt>
                <c:pt idx="910">
                  <c:v>0.78052083333750488</c:v>
                </c:pt>
                <c:pt idx="911">
                  <c:v>0.78075231481489027</c:v>
                </c:pt>
                <c:pt idx="912">
                  <c:v>0.78126157407677965</c:v>
                </c:pt>
                <c:pt idx="913">
                  <c:v>0.78226851851650281</c:v>
                </c:pt>
                <c:pt idx="914">
                  <c:v>0.78359953704057261</c:v>
                </c:pt>
                <c:pt idx="915">
                  <c:v>0.7852777777807205</c:v>
                </c:pt>
                <c:pt idx="916">
                  <c:v>0.78708333333634073</c:v>
                </c:pt>
                <c:pt idx="917">
                  <c:v>0.78722222222131677</c:v>
                </c:pt>
                <c:pt idx="918">
                  <c:v>0.78744212962919846</c:v>
                </c:pt>
                <c:pt idx="919">
                  <c:v>0.78761574074451346</c:v>
                </c:pt>
                <c:pt idx="920">
                  <c:v>0.78812499999912689</c:v>
                </c:pt>
                <c:pt idx="921">
                  <c:v>0.78898148148437031</c:v>
                </c:pt>
                <c:pt idx="922">
                  <c:v>0.79024305555503815</c:v>
                </c:pt>
                <c:pt idx="923">
                  <c:v>0.79192129629518604</c:v>
                </c:pt>
                <c:pt idx="924">
                  <c:v>0.79372685185080627</c:v>
                </c:pt>
                <c:pt idx="925">
                  <c:v>0.79393518518918427</c:v>
                </c:pt>
                <c:pt idx="926">
                  <c:v>0.79415509259706596</c:v>
                </c:pt>
                <c:pt idx="927">
                  <c:v>0.794328703705105</c:v>
                </c:pt>
                <c:pt idx="928">
                  <c:v>0.79483796296699438</c:v>
                </c:pt>
                <c:pt idx="929">
                  <c:v>0.7957060185217415</c:v>
                </c:pt>
                <c:pt idx="930">
                  <c:v>0.79689814814628335</c:v>
                </c:pt>
                <c:pt idx="931">
                  <c:v>0.79857638889370719</c:v>
                </c:pt>
                <c:pt idx="932">
                  <c:v>0.80041666666511446</c:v>
                </c:pt>
                <c:pt idx="933">
                  <c:v>0.80055555555736646</c:v>
                </c:pt>
                <c:pt idx="934">
                  <c:v>0.80077546296524815</c:v>
                </c:pt>
                <c:pt idx="935">
                  <c:v>0.80094907407328719</c:v>
                </c:pt>
                <c:pt idx="936">
                  <c:v>0.80146990741195623</c:v>
                </c:pt>
                <c:pt idx="937">
                  <c:v>0.80231481481314404</c:v>
                </c:pt>
                <c:pt idx="938">
                  <c:v>0.8035879629678675</c:v>
                </c:pt>
                <c:pt idx="939">
                  <c:v>0.80526620370801538</c:v>
                </c:pt>
                <c:pt idx="940">
                  <c:v>0.80707175926363561</c:v>
                </c:pt>
                <c:pt idx="941">
                  <c:v>0.80722222222539131</c:v>
                </c:pt>
                <c:pt idx="942">
                  <c:v>0.807442129633273</c:v>
                </c:pt>
                <c:pt idx="943">
                  <c:v>0.80760416666453239</c:v>
                </c:pt>
                <c:pt idx="944">
                  <c:v>0.80811342592642177</c:v>
                </c:pt>
                <c:pt idx="945">
                  <c:v>0.80903935185051523</c:v>
                </c:pt>
                <c:pt idx="946">
                  <c:v>0.81032407407474238</c:v>
                </c:pt>
                <c:pt idx="947">
                  <c:v>0.81195601852232357</c:v>
                </c:pt>
                <c:pt idx="948">
                  <c:v>0.8137731481474475</c:v>
                </c:pt>
                <c:pt idx="949">
                  <c:v>0.8139814814858255</c:v>
                </c:pt>
                <c:pt idx="950">
                  <c:v>0.81421296296321088</c:v>
                </c:pt>
                <c:pt idx="951">
                  <c:v>0.81437500000174623</c:v>
                </c:pt>
                <c:pt idx="952">
                  <c:v>0.81489583333313931</c:v>
                </c:pt>
                <c:pt idx="953">
                  <c:v>0.81575231481838273</c:v>
                </c:pt>
                <c:pt idx="954">
                  <c:v>0.81695601851970423</c:v>
                </c:pt>
                <c:pt idx="955">
                  <c:v>0.81850694444437977</c:v>
                </c:pt>
                <c:pt idx="956">
                  <c:v>0.82032407407677965</c:v>
                </c:pt>
                <c:pt idx="957">
                  <c:v>0.82046296296175569</c:v>
                </c:pt>
                <c:pt idx="958">
                  <c:v>0.82069444444641704</c:v>
                </c:pt>
                <c:pt idx="959">
                  <c:v>0.82085648148495238</c:v>
                </c:pt>
                <c:pt idx="960">
                  <c:v>0.82143518518569181</c:v>
                </c:pt>
                <c:pt idx="961">
                  <c:v>0.82229166667093523</c:v>
                </c:pt>
                <c:pt idx="962">
                  <c:v>0.82355324074160308</c:v>
                </c:pt>
                <c:pt idx="963">
                  <c:v>0.82524305555853061</c:v>
                </c:pt>
                <c:pt idx="964">
                  <c:v>0.82704861111415084</c:v>
                </c:pt>
                <c:pt idx="965">
                  <c:v>0.82719907407590654</c:v>
                </c:pt>
                <c:pt idx="966">
                  <c:v>0.82741898148378823</c:v>
                </c:pt>
                <c:pt idx="967">
                  <c:v>0.82759259259182727</c:v>
                </c:pt>
                <c:pt idx="968">
                  <c:v>0.82817129629984265</c:v>
                </c:pt>
                <c:pt idx="969">
                  <c:v>0.82909722222393611</c:v>
                </c:pt>
                <c:pt idx="970">
                  <c:v>0.83035879629460396</c:v>
                </c:pt>
                <c:pt idx="971">
                  <c:v>0.8319791666654055</c:v>
                </c:pt>
                <c:pt idx="972">
                  <c:v>0.83379629629780538</c:v>
                </c:pt>
                <c:pt idx="973">
                  <c:v>0.83400462962890742</c:v>
                </c:pt>
                <c:pt idx="974">
                  <c:v>0.83416666666744277</c:v>
                </c:pt>
                <c:pt idx="975">
                  <c:v>0.83439814815210411</c:v>
                </c:pt>
                <c:pt idx="976">
                  <c:v>0.83490740740671754</c:v>
                </c:pt>
                <c:pt idx="977">
                  <c:v>0.83577546296146465</c:v>
                </c:pt>
                <c:pt idx="978">
                  <c:v>0.83704861111618811</c:v>
                </c:pt>
                <c:pt idx="979">
                  <c:v>0.83866898147971369</c:v>
                </c:pt>
                <c:pt idx="980">
                  <c:v>0.84048611111211358</c:v>
                </c:pt>
                <c:pt idx="981">
                  <c:v>0.84068287037371192</c:v>
                </c:pt>
                <c:pt idx="982">
                  <c:v>0.84091435185109731</c:v>
                </c:pt>
                <c:pt idx="983">
                  <c:v>0.84108796296641231</c:v>
                </c:pt>
                <c:pt idx="984">
                  <c:v>0.84159722222102573</c:v>
                </c:pt>
                <c:pt idx="985">
                  <c:v>0.84252314815239515</c:v>
                </c:pt>
                <c:pt idx="986">
                  <c:v>0.84372685185371665</c:v>
                </c:pt>
                <c:pt idx="987">
                  <c:v>0.84526620370161254</c:v>
                </c:pt>
                <c:pt idx="988">
                  <c:v>0.84708333333401242</c:v>
                </c:pt>
                <c:pt idx="989">
                  <c:v>0.84722222222626442</c:v>
                </c:pt>
                <c:pt idx="990">
                  <c:v>0.84745370370364981</c:v>
                </c:pt>
                <c:pt idx="991">
                  <c:v>0.84775462963443715</c:v>
                </c:pt>
                <c:pt idx="992">
                  <c:v>0.84827546296583023</c:v>
                </c:pt>
                <c:pt idx="993">
                  <c:v>0.84920138888992369</c:v>
                </c:pt>
                <c:pt idx="994">
                  <c:v>0.85047453703737119</c:v>
                </c:pt>
                <c:pt idx="995">
                  <c:v>0.85217592592380242</c:v>
                </c:pt>
                <c:pt idx="996">
                  <c:v>0.85399305555620231</c:v>
                </c:pt>
                <c:pt idx="997">
                  <c:v>0.85413194444845431</c:v>
                </c:pt>
                <c:pt idx="998">
                  <c:v>0.85436342592583969</c:v>
                </c:pt>
                <c:pt idx="999">
                  <c:v>0.85466435185662704</c:v>
                </c:pt>
                <c:pt idx="1000">
                  <c:v>0.85517361111124046</c:v>
                </c:pt>
                <c:pt idx="1001">
                  <c:v>0.85609953703533392</c:v>
                </c:pt>
                <c:pt idx="1002">
                  <c:v>0.85736111111327773</c:v>
                </c:pt>
                <c:pt idx="1003">
                  <c:v>0.85898148148407927</c:v>
                </c:pt>
                <c:pt idx="1004">
                  <c:v>0.8607870370396995</c:v>
                </c:pt>
                <c:pt idx="1005">
                  <c:v>0.86099537037080154</c:v>
                </c:pt>
                <c:pt idx="1006">
                  <c:v>0.86121527777868323</c:v>
                </c:pt>
                <c:pt idx="1007">
                  <c:v>0.86138888889399823</c:v>
                </c:pt>
                <c:pt idx="1008">
                  <c:v>0.86189814814861165</c:v>
                </c:pt>
                <c:pt idx="1009">
                  <c:v>0.86275462963385507</c:v>
                </c:pt>
                <c:pt idx="1010">
                  <c:v>0.86401620370452292</c:v>
                </c:pt>
                <c:pt idx="1011">
                  <c:v>0.86569444444467081</c:v>
                </c:pt>
                <c:pt idx="1012">
                  <c:v>0.86751157407707069</c:v>
                </c:pt>
                <c:pt idx="1013">
                  <c:v>0.86765046296204673</c:v>
                </c:pt>
                <c:pt idx="1014">
                  <c:v>0.86788194444670808</c:v>
                </c:pt>
                <c:pt idx="1015">
                  <c:v>0.86818287037021946</c:v>
                </c:pt>
                <c:pt idx="1016">
                  <c:v>0.86869212963210884</c:v>
                </c:pt>
                <c:pt idx="1017">
                  <c:v>0.86961805555620231</c:v>
                </c:pt>
                <c:pt idx="1018">
                  <c:v>0.87094907407299615</c:v>
                </c:pt>
                <c:pt idx="1019">
                  <c:v>0.87254629629751435</c:v>
                </c:pt>
                <c:pt idx="1020">
                  <c:v>0.87435185185313458</c:v>
                </c:pt>
                <c:pt idx="1021">
                  <c:v>0.87450231481489027</c:v>
                </c:pt>
                <c:pt idx="1022">
                  <c:v>0.87472222222277196</c:v>
                </c:pt>
                <c:pt idx="1023">
                  <c:v>0.87488425926130731</c:v>
                </c:pt>
                <c:pt idx="1024">
                  <c:v>0.87539351852319669</c:v>
                </c:pt>
                <c:pt idx="1025">
                  <c:v>0.87633101851679385</c:v>
                </c:pt>
                <c:pt idx="1026">
                  <c:v>0.87759259259473765</c:v>
                </c:pt>
                <c:pt idx="1027">
                  <c:v>0.87920138888875954</c:v>
                </c:pt>
                <c:pt idx="1028">
                  <c:v>0.88105324074422242</c:v>
                </c:pt>
                <c:pt idx="1029">
                  <c:v>0.88119212962919846</c:v>
                </c:pt>
                <c:pt idx="1030">
                  <c:v>0.88142361111385981</c:v>
                </c:pt>
                <c:pt idx="1031">
                  <c:v>0.88172453703737119</c:v>
                </c:pt>
                <c:pt idx="1032">
                  <c:v>0.88224537036876427</c:v>
                </c:pt>
                <c:pt idx="1033">
                  <c:v>0.88324074073898373</c:v>
                </c:pt>
                <c:pt idx="1034">
                  <c:v>0.88458333333255723</c:v>
                </c:pt>
                <c:pt idx="1035">
                  <c:v>0.88627314814948477</c:v>
                </c:pt>
                <c:pt idx="1036">
                  <c:v>0.88810185185138835</c:v>
                </c:pt>
                <c:pt idx="1037">
                  <c:v>0.88831018518976634</c:v>
                </c:pt>
                <c:pt idx="1038">
                  <c:v>0.88854166666715173</c:v>
                </c:pt>
                <c:pt idx="1039">
                  <c:v>0.88877314815181307</c:v>
                </c:pt>
                <c:pt idx="1040">
                  <c:v>0.88929398148320615</c:v>
                </c:pt>
                <c:pt idx="1041">
                  <c:v>0.89016203703795327</c:v>
                </c:pt>
                <c:pt idx="1042">
                  <c:v>0.89143518518540077</c:v>
                </c:pt>
                <c:pt idx="1043">
                  <c:v>0.89304398147942265</c:v>
                </c:pt>
                <c:pt idx="1044">
                  <c:v>0.89489583333488554</c:v>
                </c:pt>
                <c:pt idx="1045">
                  <c:v>0.89510416666598758</c:v>
                </c:pt>
                <c:pt idx="1046">
                  <c:v>0.89533564815064892</c:v>
                </c:pt>
                <c:pt idx="1047">
                  <c:v>0.89563657407416031</c:v>
                </c:pt>
                <c:pt idx="1048">
                  <c:v>0.89608796296670334</c:v>
                </c:pt>
                <c:pt idx="1049">
                  <c:v>0.89693287037516711</c:v>
                </c:pt>
                <c:pt idx="1050">
                  <c:v>0.89820601852261461</c:v>
                </c:pt>
                <c:pt idx="1051">
                  <c:v>0.8998148148166365</c:v>
                </c:pt>
                <c:pt idx="1052">
                  <c:v>0.90165509259531973</c:v>
                </c:pt>
                <c:pt idx="1053">
                  <c:v>0.90179398148029577</c:v>
                </c:pt>
                <c:pt idx="1054">
                  <c:v>0.90209490741108311</c:v>
                </c:pt>
                <c:pt idx="1055">
                  <c:v>0.9023263888884685</c:v>
                </c:pt>
                <c:pt idx="1056">
                  <c:v>0.90289351851970423</c:v>
                </c:pt>
                <c:pt idx="1057">
                  <c:v>0.90381944444379769</c:v>
                </c:pt>
                <c:pt idx="1058">
                  <c:v>0.90510416666802485</c:v>
                </c:pt>
                <c:pt idx="1059">
                  <c:v>0.90678240740817273</c:v>
                </c:pt>
                <c:pt idx="1060">
                  <c:v>0.90861111111007631</c:v>
                </c:pt>
                <c:pt idx="1061">
                  <c:v>0.90881944444845431</c:v>
                </c:pt>
                <c:pt idx="1062">
                  <c:v>0.90905092592583969</c:v>
                </c:pt>
                <c:pt idx="1063">
                  <c:v>0.90921296296437504</c:v>
                </c:pt>
                <c:pt idx="1064">
                  <c:v>0.90972222222626442</c:v>
                </c:pt>
                <c:pt idx="1065">
                  <c:v>0.91057870370423188</c:v>
                </c:pt>
                <c:pt idx="1066">
                  <c:v>0.91178240740555339</c:v>
                </c:pt>
                <c:pt idx="1067">
                  <c:v>0.91346064815297723</c:v>
                </c:pt>
                <c:pt idx="1068">
                  <c:v>0.9153009259243845</c:v>
                </c:pt>
                <c:pt idx="1069">
                  <c:v>0.91545138889341615</c:v>
                </c:pt>
                <c:pt idx="1070">
                  <c:v>0.91567129630129784</c:v>
                </c:pt>
                <c:pt idx="1071">
                  <c:v>0.91598379629431292</c:v>
                </c:pt>
                <c:pt idx="1072">
                  <c:v>0.91649305555620231</c:v>
                </c:pt>
                <c:pt idx="1073">
                  <c:v>0.91741898148029577</c:v>
                </c:pt>
                <c:pt idx="1074">
                  <c:v>0.91869212962774327</c:v>
                </c:pt>
                <c:pt idx="1075">
                  <c:v>0.92037037037516711</c:v>
                </c:pt>
                <c:pt idx="1076">
                  <c:v>0.92222222222335404</c:v>
                </c:pt>
                <c:pt idx="1077">
                  <c:v>0.92236111111560604</c:v>
                </c:pt>
                <c:pt idx="1078">
                  <c:v>0.92259259259299142</c:v>
                </c:pt>
                <c:pt idx="1079">
                  <c:v>0.92277777777781012</c:v>
                </c:pt>
                <c:pt idx="1080">
                  <c:v>0.9233217592627625</c:v>
                </c:pt>
                <c:pt idx="1081">
                  <c:v>0.92429398147942265</c:v>
                </c:pt>
                <c:pt idx="1082">
                  <c:v>0.92555555555736646</c:v>
                </c:pt>
                <c:pt idx="1083">
                  <c:v>0.92729166666686069</c:v>
                </c:pt>
                <c:pt idx="1084">
                  <c:v>0.92918981481489027</c:v>
                </c:pt>
                <c:pt idx="1085">
                  <c:v>0.92934027777664596</c:v>
                </c:pt>
                <c:pt idx="1086">
                  <c:v>0.92957175926130731</c:v>
                </c:pt>
                <c:pt idx="1087">
                  <c:v>0.92974537036934635</c:v>
                </c:pt>
                <c:pt idx="1088">
                  <c:v>0.93028935185429873</c:v>
                </c:pt>
                <c:pt idx="1089">
                  <c:v>0.93131944444758119</c:v>
                </c:pt>
                <c:pt idx="1090">
                  <c:v>0.93262731481809169</c:v>
                </c:pt>
                <c:pt idx="1091">
                  <c:v>0.93437500000436557</c:v>
                </c:pt>
                <c:pt idx="1092">
                  <c:v>0.93628472222189885</c:v>
                </c:pt>
                <c:pt idx="1093">
                  <c:v>0.93649305556027684</c:v>
                </c:pt>
                <c:pt idx="1094">
                  <c:v>0.93673611111444188</c:v>
                </c:pt>
                <c:pt idx="1095">
                  <c:v>0.93690972222248092</c:v>
                </c:pt>
                <c:pt idx="1096">
                  <c:v>0.93736111111502396</c:v>
                </c:pt>
                <c:pt idx="1097">
                  <c:v>0.93832175926218042</c:v>
                </c:pt>
                <c:pt idx="1098">
                  <c:v>0.93958333333284827</c:v>
                </c:pt>
                <c:pt idx="1099">
                  <c:v>0.94125000000349246</c:v>
                </c:pt>
                <c:pt idx="1100">
                  <c:v>0.94314814815152204</c:v>
                </c:pt>
                <c:pt idx="1101">
                  <c:v>0.94329861111327773</c:v>
                </c:pt>
                <c:pt idx="1102">
                  <c:v>0.94354166666744277</c:v>
                </c:pt>
                <c:pt idx="1103">
                  <c:v>0.94386574074451346</c:v>
                </c:pt>
                <c:pt idx="1104">
                  <c:v>0.94447916666831588</c:v>
                </c:pt>
                <c:pt idx="1105">
                  <c:v>0.945381944446126</c:v>
                </c:pt>
                <c:pt idx="1106">
                  <c:v>0.9466898148166365</c:v>
                </c:pt>
                <c:pt idx="1107">
                  <c:v>0.94846064814919373</c:v>
                </c:pt>
                <c:pt idx="1108">
                  <c:v>0.95035879629722331</c:v>
                </c:pt>
                <c:pt idx="1109">
                  <c:v>0.950578703705105</c:v>
                </c:pt>
                <c:pt idx="1110">
                  <c:v>0.95081018518976634</c:v>
                </c:pt>
                <c:pt idx="1111">
                  <c:v>0.95098379629780538</c:v>
                </c:pt>
                <c:pt idx="1112">
                  <c:v>0.95151620370597811</c:v>
                </c:pt>
                <c:pt idx="1113">
                  <c:v>0.95240740740700858</c:v>
                </c:pt>
                <c:pt idx="1114">
                  <c:v>0.95366898148495238</c:v>
                </c:pt>
                <c:pt idx="1115">
                  <c:v>0.95534722222510027</c:v>
                </c:pt>
                <c:pt idx="1116">
                  <c:v>0.95724537037312984</c:v>
                </c:pt>
                <c:pt idx="1117">
                  <c:v>0.95745370370423188</c:v>
                </c:pt>
                <c:pt idx="1118">
                  <c:v>0.95768518518889323</c:v>
                </c:pt>
                <c:pt idx="1119">
                  <c:v>0.95792824074305827</c:v>
                </c:pt>
                <c:pt idx="1120">
                  <c:v>0.958530092597357</c:v>
                </c:pt>
                <c:pt idx="1121">
                  <c:v>0.95942129629838746</c:v>
                </c:pt>
                <c:pt idx="1122">
                  <c:v>0.96067129629955161</c:v>
                </c:pt>
                <c:pt idx="1123">
                  <c:v>0.96236111110920319</c:v>
                </c:pt>
                <c:pt idx="1124">
                  <c:v>0.96428240741079208</c:v>
                </c:pt>
                <c:pt idx="1125">
                  <c:v>0.96443287037254777</c:v>
                </c:pt>
                <c:pt idx="1126">
                  <c:v>0.96466435184993315</c:v>
                </c:pt>
                <c:pt idx="1127">
                  <c:v>0.96483796296524815</c:v>
                </c:pt>
                <c:pt idx="1128">
                  <c:v>0.96537037037342088</c:v>
                </c:pt>
                <c:pt idx="1129">
                  <c:v>0.96631944444379769</c:v>
                </c:pt>
                <c:pt idx="1130">
                  <c:v>0.9675810185217415</c:v>
                </c:pt>
                <c:pt idx="1131">
                  <c:v>0.96925925926188938</c:v>
                </c:pt>
                <c:pt idx="1132">
                  <c:v>0.97115740740991896</c:v>
                </c:pt>
                <c:pt idx="1133">
                  <c:v>0.97137731481780065</c:v>
                </c:pt>
                <c:pt idx="1134">
                  <c:v>0.971539351856336</c:v>
                </c:pt>
                <c:pt idx="1135">
                  <c:v>0.97178240741050104</c:v>
                </c:pt>
                <c:pt idx="1136">
                  <c:v>0.97231481481867377</c:v>
                </c:pt>
                <c:pt idx="1137">
                  <c:v>0.97313657407357823</c:v>
                </c:pt>
                <c:pt idx="1138">
                  <c:v>0.97437499999796273</c:v>
                </c:pt>
                <c:pt idx="1139">
                  <c:v>0.97598379629926058</c:v>
                </c:pt>
                <c:pt idx="1140">
                  <c:v>0.97788194444729015</c:v>
                </c:pt>
                <c:pt idx="1141">
                  <c:v>0.97802083333226619</c:v>
                </c:pt>
                <c:pt idx="1142">
                  <c:v>0.97826388889370719</c:v>
                </c:pt>
                <c:pt idx="1143">
                  <c:v>0.97843750000174623</c:v>
                </c:pt>
                <c:pt idx="1144">
                  <c:v>0.97896990740991896</c:v>
                </c:pt>
                <c:pt idx="1145">
                  <c:v>0.97993055555707542</c:v>
                </c:pt>
                <c:pt idx="1146">
                  <c:v>0.98123842592758592</c:v>
                </c:pt>
                <c:pt idx="1147">
                  <c:v>0.98297453703708015</c:v>
                </c:pt>
                <c:pt idx="1148">
                  <c:v>0.98486111111560604</c:v>
                </c:pt>
                <c:pt idx="1149">
                  <c:v>0.98500000000058208</c:v>
                </c:pt>
                <c:pt idx="1150">
                  <c:v>0.98523148148524342</c:v>
                </c:pt>
                <c:pt idx="1151">
                  <c:v>0.98539351851650281</c:v>
                </c:pt>
                <c:pt idx="1152">
                  <c:v>0.98599537037080154</c:v>
                </c:pt>
                <c:pt idx="1153">
                  <c:v>0.986956018517958</c:v>
                </c:pt>
                <c:pt idx="1154">
                  <c:v>0.98834490741137415</c:v>
                </c:pt>
                <c:pt idx="1155">
                  <c:v>0.99002314815152204</c:v>
                </c:pt>
                <c:pt idx="1156">
                  <c:v>0.99192129629955161</c:v>
                </c:pt>
                <c:pt idx="1157">
                  <c:v>0.99207175926130731</c:v>
                </c:pt>
                <c:pt idx="1158">
                  <c:v>0.99230324073869269</c:v>
                </c:pt>
                <c:pt idx="1159">
                  <c:v>0.99254629630013369</c:v>
                </c:pt>
                <c:pt idx="1160">
                  <c:v>0.99307870370830642</c:v>
                </c:pt>
                <c:pt idx="1161">
                  <c:v>0.99403935185546288</c:v>
                </c:pt>
                <c:pt idx="1162">
                  <c:v>0.99535879629547708</c:v>
                </c:pt>
                <c:pt idx="1163">
                  <c:v>0.99710648148175096</c:v>
                </c:pt>
                <c:pt idx="1164">
                  <c:v>0.99901620370656019</c:v>
                </c:pt>
                <c:pt idx="1165">
                  <c:v>0.99915509259153623</c:v>
                </c:pt>
                <c:pt idx="1166">
                  <c:v>0.99939814815297723</c:v>
                </c:pt>
                <c:pt idx="1167">
                  <c:v>0.99964120370714227</c:v>
                </c:pt>
              </c:numCache>
            </c:numRef>
          </c:cat>
          <c:val>
            <c:numRef>
              <c:f>converge_parse!$D$2:$D$1169</c:f>
              <c:numCache>
                <c:formatCode>0.00E+00</c:formatCode>
                <c:ptCount val="1168"/>
                <c:pt idx="0">
                  <c:v>166.39599999999999</c:v>
                </c:pt>
                <c:pt idx="1">
                  <c:v>130.31299999999999</c:v>
                </c:pt>
                <c:pt idx="2">
                  <c:v>124.17100000000001</c:v>
                </c:pt>
                <c:pt idx="3">
                  <c:v>119.56399999999999</c:v>
                </c:pt>
                <c:pt idx="4">
                  <c:v>116.003</c:v>
                </c:pt>
                <c:pt idx="5">
                  <c:v>114.381</c:v>
                </c:pt>
                <c:pt idx="6">
                  <c:v>114.381</c:v>
                </c:pt>
                <c:pt idx="7">
                  <c:v>113.37</c:v>
                </c:pt>
                <c:pt idx="8">
                  <c:v>111.66500000000001</c:v>
                </c:pt>
                <c:pt idx="9">
                  <c:v>110.705</c:v>
                </c:pt>
                <c:pt idx="10">
                  <c:v>110.453</c:v>
                </c:pt>
                <c:pt idx="11">
                  <c:v>110.295</c:v>
                </c:pt>
                <c:pt idx="12">
                  <c:v>110.214</c:v>
                </c:pt>
                <c:pt idx="13">
                  <c:v>110.214</c:v>
                </c:pt>
                <c:pt idx="14">
                  <c:v>107.834</c:v>
                </c:pt>
                <c:pt idx="15">
                  <c:v>107.602</c:v>
                </c:pt>
                <c:pt idx="16">
                  <c:v>107.477</c:v>
                </c:pt>
                <c:pt idx="17">
                  <c:v>107.256</c:v>
                </c:pt>
                <c:pt idx="18">
                  <c:v>107.182</c:v>
                </c:pt>
                <c:pt idx="19">
                  <c:v>106.93300000000001</c:v>
                </c:pt>
                <c:pt idx="20">
                  <c:v>106.93300000000001</c:v>
                </c:pt>
                <c:pt idx="21">
                  <c:v>109.193</c:v>
                </c:pt>
                <c:pt idx="22">
                  <c:v>108.539</c:v>
                </c:pt>
                <c:pt idx="23">
                  <c:v>108.23</c:v>
                </c:pt>
                <c:pt idx="24">
                  <c:v>107.99299999999999</c:v>
                </c:pt>
                <c:pt idx="25">
                  <c:v>107.71299999999999</c:v>
                </c:pt>
                <c:pt idx="26">
                  <c:v>107.575</c:v>
                </c:pt>
                <c:pt idx="27">
                  <c:v>107.575</c:v>
                </c:pt>
                <c:pt idx="28">
                  <c:v>105.379</c:v>
                </c:pt>
                <c:pt idx="29">
                  <c:v>105.06399999999999</c:v>
                </c:pt>
                <c:pt idx="30">
                  <c:v>104.75</c:v>
                </c:pt>
                <c:pt idx="31">
                  <c:v>104.505</c:v>
                </c:pt>
                <c:pt idx="32">
                  <c:v>104.22199999999999</c:v>
                </c:pt>
                <c:pt idx="33">
                  <c:v>103.887</c:v>
                </c:pt>
                <c:pt idx="34">
                  <c:v>103.887</c:v>
                </c:pt>
                <c:pt idx="35">
                  <c:v>104.637</c:v>
                </c:pt>
                <c:pt idx="36">
                  <c:v>104.16200000000001</c:v>
                </c:pt>
                <c:pt idx="37">
                  <c:v>103.80500000000001</c:v>
                </c:pt>
                <c:pt idx="38">
                  <c:v>103.07299999999999</c:v>
                </c:pt>
                <c:pt idx="39">
                  <c:v>102.524</c:v>
                </c:pt>
                <c:pt idx="40">
                  <c:v>101.779</c:v>
                </c:pt>
                <c:pt idx="41">
                  <c:v>100.744</c:v>
                </c:pt>
                <c:pt idx="42">
                  <c:v>100.744</c:v>
                </c:pt>
                <c:pt idx="43">
                  <c:v>104.33199999999999</c:v>
                </c:pt>
                <c:pt idx="44">
                  <c:v>102.691</c:v>
                </c:pt>
                <c:pt idx="45">
                  <c:v>100.85</c:v>
                </c:pt>
                <c:pt idx="46">
                  <c:v>100.36499999999999</c:v>
                </c:pt>
                <c:pt idx="47">
                  <c:v>100.024</c:v>
                </c:pt>
                <c:pt idx="48">
                  <c:v>99.61</c:v>
                </c:pt>
                <c:pt idx="49">
                  <c:v>99.61</c:v>
                </c:pt>
                <c:pt idx="50">
                  <c:v>94.102099999999993</c:v>
                </c:pt>
                <c:pt idx="51">
                  <c:v>93.661600000000007</c:v>
                </c:pt>
                <c:pt idx="52">
                  <c:v>93.218400000000003</c:v>
                </c:pt>
                <c:pt idx="53">
                  <c:v>92.569400000000002</c:v>
                </c:pt>
                <c:pt idx="54">
                  <c:v>91.960400000000007</c:v>
                </c:pt>
                <c:pt idx="55">
                  <c:v>91.693700000000007</c:v>
                </c:pt>
                <c:pt idx="56">
                  <c:v>91.033199999999994</c:v>
                </c:pt>
                <c:pt idx="57">
                  <c:v>91.033199999999994</c:v>
                </c:pt>
                <c:pt idx="58">
                  <c:v>89.9495</c:v>
                </c:pt>
                <c:pt idx="59">
                  <c:v>89.3874</c:v>
                </c:pt>
                <c:pt idx="60">
                  <c:v>88.864500000000007</c:v>
                </c:pt>
                <c:pt idx="61">
                  <c:v>88.544899999999998</c:v>
                </c:pt>
                <c:pt idx="62">
                  <c:v>88.220799999999997</c:v>
                </c:pt>
                <c:pt idx="63">
                  <c:v>87.936199999999999</c:v>
                </c:pt>
                <c:pt idx="64">
                  <c:v>87.936199999999999</c:v>
                </c:pt>
                <c:pt idx="65">
                  <c:v>89.481200000000001</c:v>
                </c:pt>
                <c:pt idx="66">
                  <c:v>88.965199999999996</c:v>
                </c:pt>
                <c:pt idx="67">
                  <c:v>88.369500000000002</c:v>
                </c:pt>
                <c:pt idx="68">
                  <c:v>87.801500000000004</c:v>
                </c:pt>
                <c:pt idx="69">
                  <c:v>87.265699999999995</c:v>
                </c:pt>
                <c:pt idx="70">
                  <c:v>86.953000000000003</c:v>
                </c:pt>
                <c:pt idx="71">
                  <c:v>86.953000000000003</c:v>
                </c:pt>
                <c:pt idx="72">
                  <c:v>88.141900000000007</c:v>
                </c:pt>
                <c:pt idx="73">
                  <c:v>87.895499999999998</c:v>
                </c:pt>
                <c:pt idx="74">
                  <c:v>87.608900000000006</c:v>
                </c:pt>
                <c:pt idx="75">
                  <c:v>87.493300000000005</c:v>
                </c:pt>
                <c:pt idx="76">
                  <c:v>87.063400000000001</c:v>
                </c:pt>
                <c:pt idx="77">
                  <c:v>86.865899999999996</c:v>
                </c:pt>
                <c:pt idx="78">
                  <c:v>86.523499999999999</c:v>
                </c:pt>
                <c:pt idx="79">
                  <c:v>86.523499999999999</c:v>
                </c:pt>
                <c:pt idx="80">
                  <c:v>85.703100000000006</c:v>
                </c:pt>
                <c:pt idx="81">
                  <c:v>85.362899999999996</c:v>
                </c:pt>
                <c:pt idx="82">
                  <c:v>84.878299999999996</c:v>
                </c:pt>
                <c:pt idx="83">
                  <c:v>84.604500000000002</c:v>
                </c:pt>
                <c:pt idx="84">
                  <c:v>84.461600000000004</c:v>
                </c:pt>
                <c:pt idx="85">
                  <c:v>84.338099999999997</c:v>
                </c:pt>
                <c:pt idx="86">
                  <c:v>84.338099999999997</c:v>
                </c:pt>
                <c:pt idx="87">
                  <c:v>82.438900000000004</c:v>
                </c:pt>
                <c:pt idx="88">
                  <c:v>82.154799999999994</c:v>
                </c:pt>
                <c:pt idx="89">
                  <c:v>81.997500000000002</c:v>
                </c:pt>
                <c:pt idx="90">
                  <c:v>81.784599999999998</c:v>
                </c:pt>
                <c:pt idx="91">
                  <c:v>81.713300000000004</c:v>
                </c:pt>
                <c:pt idx="92">
                  <c:v>81.581699999999998</c:v>
                </c:pt>
                <c:pt idx="93">
                  <c:v>81.581699999999998</c:v>
                </c:pt>
                <c:pt idx="94">
                  <c:v>84.680999999999997</c:v>
                </c:pt>
                <c:pt idx="95">
                  <c:v>84.411699999999996</c:v>
                </c:pt>
                <c:pt idx="96">
                  <c:v>84.222499999999997</c:v>
                </c:pt>
                <c:pt idx="97">
                  <c:v>84.033199999999994</c:v>
                </c:pt>
                <c:pt idx="98">
                  <c:v>83.797899999999998</c:v>
                </c:pt>
                <c:pt idx="99">
                  <c:v>83.527600000000007</c:v>
                </c:pt>
                <c:pt idx="100">
                  <c:v>83.359800000000007</c:v>
                </c:pt>
                <c:pt idx="101">
                  <c:v>83.359800000000007</c:v>
                </c:pt>
                <c:pt idx="102">
                  <c:v>80.726100000000002</c:v>
                </c:pt>
                <c:pt idx="103">
                  <c:v>80.303200000000004</c:v>
                </c:pt>
                <c:pt idx="104">
                  <c:v>80.253600000000006</c:v>
                </c:pt>
                <c:pt idx="105">
                  <c:v>80.113900000000001</c:v>
                </c:pt>
                <c:pt idx="106">
                  <c:v>79.862399999999994</c:v>
                </c:pt>
                <c:pt idx="107">
                  <c:v>79.739599999999996</c:v>
                </c:pt>
                <c:pt idx="108">
                  <c:v>79.043400000000005</c:v>
                </c:pt>
                <c:pt idx="109">
                  <c:v>79.043400000000005</c:v>
                </c:pt>
                <c:pt idx="110">
                  <c:v>80.412000000000006</c:v>
                </c:pt>
                <c:pt idx="111">
                  <c:v>79.604600000000005</c:v>
                </c:pt>
                <c:pt idx="112">
                  <c:v>79.465500000000006</c:v>
                </c:pt>
                <c:pt idx="113">
                  <c:v>79.182699999999997</c:v>
                </c:pt>
                <c:pt idx="114">
                  <c:v>79.063900000000004</c:v>
                </c:pt>
                <c:pt idx="115">
                  <c:v>78.923400000000001</c:v>
                </c:pt>
                <c:pt idx="116">
                  <c:v>78.923400000000001</c:v>
                </c:pt>
                <c:pt idx="117">
                  <c:v>83.911000000000001</c:v>
                </c:pt>
                <c:pt idx="118">
                  <c:v>83.441500000000005</c:v>
                </c:pt>
                <c:pt idx="119">
                  <c:v>83.155900000000003</c:v>
                </c:pt>
                <c:pt idx="120">
                  <c:v>82.982299999999995</c:v>
                </c:pt>
                <c:pt idx="121">
                  <c:v>82.921400000000006</c:v>
                </c:pt>
                <c:pt idx="122">
                  <c:v>82.854600000000005</c:v>
                </c:pt>
                <c:pt idx="123">
                  <c:v>82.854600000000005</c:v>
                </c:pt>
                <c:pt idx="124">
                  <c:v>78.273799999999994</c:v>
                </c:pt>
                <c:pt idx="125">
                  <c:v>77.928299999999993</c:v>
                </c:pt>
                <c:pt idx="126">
                  <c:v>77.804900000000004</c:v>
                </c:pt>
                <c:pt idx="127">
                  <c:v>77.611400000000003</c:v>
                </c:pt>
                <c:pt idx="128">
                  <c:v>77.584000000000003</c:v>
                </c:pt>
                <c:pt idx="129">
                  <c:v>77.366500000000002</c:v>
                </c:pt>
                <c:pt idx="130">
                  <c:v>76.984899999999996</c:v>
                </c:pt>
                <c:pt idx="131">
                  <c:v>76.984899999999996</c:v>
                </c:pt>
                <c:pt idx="132">
                  <c:v>77.571200000000005</c:v>
                </c:pt>
                <c:pt idx="133">
                  <c:v>77.053600000000003</c:v>
                </c:pt>
                <c:pt idx="134">
                  <c:v>76.859399999999994</c:v>
                </c:pt>
                <c:pt idx="135">
                  <c:v>76.562200000000004</c:v>
                </c:pt>
                <c:pt idx="136">
                  <c:v>76.237499999999997</c:v>
                </c:pt>
                <c:pt idx="137">
                  <c:v>75.8446</c:v>
                </c:pt>
                <c:pt idx="138">
                  <c:v>75.448300000000003</c:v>
                </c:pt>
                <c:pt idx="139">
                  <c:v>75.448300000000003</c:v>
                </c:pt>
                <c:pt idx="140">
                  <c:v>76.688400000000001</c:v>
                </c:pt>
                <c:pt idx="141">
                  <c:v>76.336799999999997</c:v>
                </c:pt>
                <c:pt idx="142">
                  <c:v>76.236800000000002</c:v>
                </c:pt>
                <c:pt idx="143">
                  <c:v>76.070300000000003</c:v>
                </c:pt>
                <c:pt idx="144">
                  <c:v>75.823800000000006</c:v>
                </c:pt>
                <c:pt idx="145">
                  <c:v>75.392200000000003</c:v>
                </c:pt>
                <c:pt idx="146">
                  <c:v>75.392200000000003</c:v>
                </c:pt>
                <c:pt idx="147">
                  <c:v>76.671400000000006</c:v>
                </c:pt>
                <c:pt idx="148">
                  <c:v>76.168499999999995</c:v>
                </c:pt>
                <c:pt idx="149">
                  <c:v>75.855199999999996</c:v>
                </c:pt>
                <c:pt idx="150">
                  <c:v>75.6571</c:v>
                </c:pt>
                <c:pt idx="151">
                  <c:v>75.3523</c:v>
                </c:pt>
                <c:pt idx="152">
                  <c:v>74.888499999999993</c:v>
                </c:pt>
                <c:pt idx="153">
                  <c:v>74.304199999999994</c:v>
                </c:pt>
                <c:pt idx="154">
                  <c:v>74.304199999999994</c:v>
                </c:pt>
                <c:pt idx="155">
                  <c:v>75.001199999999997</c:v>
                </c:pt>
                <c:pt idx="156">
                  <c:v>74.108400000000003</c:v>
                </c:pt>
                <c:pt idx="157">
                  <c:v>73.868899999999996</c:v>
                </c:pt>
                <c:pt idx="158">
                  <c:v>73.435900000000004</c:v>
                </c:pt>
                <c:pt idx="159">
                  <c:v>73.339200000000005</c:v>
                </c:pt>
                <c:pt idx="160">
                  <c:v>73.075999999999993</c:v>
                </c:pt>
                <c:pt idx="161">
                  <c:v>72.873699999999999</c:v>
                </c:pt>
                <c:pt idx="162">
                  <c:v>72.873699999999999</c:v>
                </c:pt>
                <c:pt idx="163">
                  <c:v>70.757800000000003</c:v>
                </c:pt>
                <c:pt idx="164">
                  <c:v>70.397000000000006</c:v>
                </c:pt>
                <c:pt idx="165">
                  <c:v>70.308499999999995</c:v>
                </c:pt>
                <c:pt idx="166">
                  <c:v>70.222099999999998</c:v>
                </c:pt>
                <c:pt idx="167">
                  <c:v>70.137799999999999</c:v>
                </c:pt>
                <c:pt idx="168">
                  <c:v>69.872900000000001</c:v>
                </c:pt>
                <c:pt idx="169">
                  <c:v>69.872900000000001</c:v>
                </c:pt>
                <c:pt idx="170">
                  <c:v>72.599900000000005</c:v>
                </c:pt>
                <c:pt idx="171">
                  <c:v>72.235299999999995</c:v>
                </c:pt>
                <c:pt idx="172">
                  <c:v>72.190200000000004</c:v>
                </c:pt>
                <c:pt idx="173">
                  <c:v>71.925899999999999</c:v>
                </c:pt>
                <c:pt idx="174">
                  <c:v>71.819599999999994</c:v>
                </c:pt>
                <c:pt idx="175">
                  <c:v>71.265100000000004</c:v>
                </c:pt>
                <c:pt idx="176">
                  <c:v>70.950900000000004</c:v>
                </c:pt>
                <c:pt idx="177">
                  <c:v>70.950900000000004</c:v>
                </c:pt>
                <c:pt idx="178">
                  <c:v>68.638199999999998</c:v>
                </c:pt>
                <c:pt idx="179">
                  <c:v>68.376599999999996</c:v>
                </c:pt>
                <c:pt idx="180">
                  <c:v>67.657799999999995</c:v>
                </c:pt>
                <c:pt idx="181">
                  <c:v>67.452399999999997</c:v>
                </c:pt>
                <c:pt idx="182">
                  <c:v>67.296999999999997</c:v>
                </c:pt>
                <c:pt idx="183">
                  <c:v>67.102500000000006</c:v>
                </c:pt>
                <c:pt idx="184">
                  <c:v>67.102500000000006</c:v>
                </c:pt>
                <c:pt idx="185">
                  <c:v>68.229299999999995</c:v>
                </c:pt>
                <c:pt idx="186">
                  <c:v>67.931600000000003</c:v>
                </c:pt>
                <c:pt idx="187">
                  <c:v>67.721000000000004</c:v>
                </c:pt>
                <c:pt idx="188">
                  <c:v>67.537199999999999</c:v>
                </c:pt>
                <c:pt idx="189">
                  <c:v>67.290499999999994</c:v>
                </c:pt>
                <c:pt idx="190">
                  <c:v>67.147099999999995</c:v>
                </c:pt>
                <c:pt idx="191">
                  <c:v>66.9238</c:v>
                </c:pt>
                <c:pt idx="192">
                  <c:v>66.9238</c:v>
                </c:pt>
                <c:pt idx="193">
                  <c:v>71.484099999999998</c:v>
                </c:pt>
                <c:pt idx="194">
                  <c:v>70.855599999999995</c:v>
                </c:pt>
                <c:pt idx="195">
                  <c:v>70.690899999999999</c:v>
                </c:pt>
                <c:pt idx="196">
                  <c:v>70.572599999999994</c:v>
                </c:pt>
                <c:pt idx="197">
                  <c:v>70.468199999999996</c:v>
                </c:pt>
                <c:pt idx="198">
                  <c:v>70.381200000000007</c:v>
                </c:pt>
                <c:pt idx="199">
                  <c:v>70.381200000000007</c:v>
                </c:pt>
                <c:pt idx="200">
                  <c:v>66.2881</c:v>
                </c:pt>
                <c:pt idx="201">
                  <c:v>66.226299999999995</c:v>
                </c:pt>
                <c:pt idx="202">
                  <c:v>65.989099999999993</c:v>
                </c:pt>
                <c:pt idx="203">
                  <c:v>65.455399999999997</c:v>
                </c:pt>
                <c:pt idx="204">
                  <c:v>65.006299999999996</c:v>
                </c:pt>
                <c:pt idx="205">
                  <c:v>64.122900000000001</c:v>
                </c:pt>
                <c:pt idx="206">
                  <c:v>63.811399999999999</c:v>
                </c:pt>
                <c:pt idx="207">
                  <c:v>63.811399999999999</c:v>
                </c:pt>
                <c:pt idx="208">
                  <c:v>65.033000000000001</c:v>
                </c:pt>
                <c:pt idx="209">
                  <c:v>64.232699999999994</c:v>
                </c:pt>
                <c:pt idx="210">
                  <c:v>63.925899999999999</c:v>
                </c:pt>
                <c:pt idx="211">
                  <c:v>63.262300000000003</c:v>
                </c:pt>
                <c:pt idx="212">
                  <c:v>63.1053</c:v>
                </c:pt>
                <c:pt idx="213">
                  <c:v>62.765599999999999</c:v>
                </c:pt>
                <c:pt idx="214">
                  <c:v>62.425800000000002</c:v>
                </c:pt>
                <c:pt idx="215">
                  <c:v>62.425800000000002</c:v>
                </c:pt>
                <c:pt idx="216">
                  <c:v>63.475200000000001</c:v>
                </c:pt>
                <c:pt idx="217">
                  <c:v>63.192300000000003</c:v>
                </c:pt>
                <c:pt idx="218">
                  <c:v>62.9923</c:v>
                </c:pt>
                <c:pt idx="219">
                  <c:v>62.423200000000001</c:v>
                </c:pt>
                <c:pt idx="220">
                  <c:v>62.2667</c:v>
                </c:pt>
                <c:pt idx="221">
                  <c:v>62.057600000000001</c:v>
                </c:pt>
                <c:pt idx="222">
                  <c:v>61.801200000000001</c:v>
                </c:pt>
                <c:pt idx="223">
                  <c:v>61.801200000000001</c:v>
                </c:pt>
                <c:pt idx="224">
                  <c:v>62.360599999999998</c:v>
                </c:pt>
                <c:pt idx="225">
                  <c:v>62.1511</c:v>
                </c:pt>
                <c:pt idx="226">
                  <c:v>61.946100000000001</c:v>
                </c:pt>
                <c:pt idx="227">
                  <c:v>61.611800000000002</c:v>
                </c:pt>
                <c:pt idx="228">
                  <c:v>60.691800000000001</c:v>
                </c:pt>
                <c:pt idx="229">
                  <c:v>60.228200000000001</c:v>
                </c:pt>
                <c:pt idx="230">
                  <c:v>59.685600000000001</c:v>
                </c:pt>
                <c:pt idx="231">
                  <c:v>59.685600000000001</c:v>
                </c:pt>
                <c:pt idx="232">
                  <c:v>61.716200000000001</c:v>
                </c:pt>
                <c:pt idx="233">
                  <c:v>60.623800000000003</c:v>
                </c:pt>
                <c:pt idx="234">
                  <c:v>60.026699999999998</c:v>
                </c:pt>
                <c:pt idx="235">
                  <c:v>59.374400000000001</c:v>
                </c:pt>
                <c:pt idx="236">
                  <c:v>59.233499999999999</c:v>
                </c:pt>
                <c:pt idx="237">
                  <c:v>59.034799999999997</c:v>
                </c:pt>
                <c:pt idx="238">
                  <c:v>58.8673</c:v>
                </c:pt>
                <c:pt idx="239">
                  <c:v>58.8673</c:v>
                </c:pt>
                <c:pt idx="240">
                  <c:v>56.893799999999999</c:v>
                </c:pt>
                <c:pt idx="241">
                  <c:v>56.629600000000003</c:v>
                </c:pt>
                <c:pt idx="242">
                  <c:v>56.421500000000002</c:v>
                </c:pt>
                <c:pt idx="243">
                  <c:v>55.914499999999997</c:v>
                </c:pt>
                <c:pt idx="244">
                  <c:v>55.698300000000003</c:v>
                </c:pt>
                <c:pt idx="245">
                  <c:v>55.276400000000002</c:v>
                </c:pt>
                <c:pt idx="246">
                  <c:v>55.005200000000002</c:v>
                </c:pt>
                <c:pt idx="247">
                  <c:v>55.005200000000002</c:v>
                </c:pt>
                <c:pt idx="248">
                  <c:v>57.289000000000001</c:v>
                </c:pt>
                <c:pt idx="249">
                  <c:v>56.676200000000001</c:v>
                </c:pt>
                <c:pt idx="250">
                  <c:v>56.306800000000003</c:v>
                </c:pt>
                <c:pt idx="251">
                  <c:v>55.7012</c:v>
                </c:pt>
                <c:pt idx="252">
                  <c:v>55.400599999999997</c:v>
                </c:pt>
                <c:pt idx="253">
                  <c:v>54.872300000000003</c:v>
                </c:pt>
                <c:pt idx="254">
                  <c:v>54.401400000000002</c:v>
                </c:pt>
                <c:pt idx="255">
                  <c:v>54.401400000000002</c:v>
                </c:pt>
                <c:pt idx="256">
                  <c:v>53.024799999999999</c:v>
                </c:pt>
                <c:pt idx="257">
                  <c:v>52.661900000000003</c:v>
                </c:pt>
                <c:pt idx="258">
                  <c:v>52.546700000000001</c:v>
                </c:pt>
                <c:pt idx="259">
                  <c:v>52.283299999999997</c:v>
                </c:pt>
                <c:pt idx="260">
                  <c:v>52.115400000000001</c:v>
                </c:pt>
                <c:pt idx="261">
                  <c:v>51.887799999999999</c:v>
                </c:pt>
                <c:pt idx="262">
                  <c:v>51.723999999999997</c:v>
                </c:pt>
                <c:pt idx="263">
                  <c:v>51.723999999999997</c:v>
                </c:pt>
                <c:pt idx="264">
                  <c:v>52.565800000000003</c:v>
                </c:pt>
                <c:pt idx="265">
                  <c:v>52.069400000000002</c:v>
                </c:pt>
                <c:pt idx="266">
                  <c:v>51.968400000000003</c:v>
                </c:pt>
                <c:pt idx="267">
                  <c:v>51.6586</c:v>
                </c:pt>
                <c:pt idx="268">
                  <c:v>50.9253</c:v>
                </c:pt>
                <c:pt idx="269">
                  <c:v>50.584499999999998</c:v>
                </c:pt>
                <c:pt idx="270">
                  <c:v>50.424900000000001</c:v>
                </c:pt>
                <c:pt idx="271">
                  <c:v>50.424900000000001</c:v>
                </c:pt>
                <c:pt idx="272">
                  <c:v>52.865200000000002</c:v>
                </c:pt>
                <c:pt idx="273">
                  <c:v>52.507300000000001</c:v>
                </c:pt>
                <c:pt idx="274">
                  <c:v>52.266300000000001</c:v>
                </c:pt>
                <c:pt idx="275">
                  <c:v>52.029000000000003</c:v>
                </c:pt>
                <c:pt idx="276">
                  <c:v>51.751399999999997</c:v>
                </c:pt>
                <c:pt idx="277">
                  <c:v>51.515500000000003</c:v>
                </c:pt>
                <c:pt idx="278">
                  <c:v>51.515500000000003</c:v>
                </c:pt>
                <c:pt idx="279">
                  <c:v>49.041400000000003</c:v>
                </c:pt>
                <c:pt idx="280">
                  <c:v>48.870800000000003</c:v>
                </c:pt>
                <c:pt idx="281">
                  <c:v>48.764800000000001</c:v>
                </c:pt>
                <c:pt idx="282">
                  <c:v>48.2395</c:v>
                </c:pt>
                <c:pt idx="283">
                  <c:v>47.867699999999999</c:v>
                </c:pt>
                <c:pt idx="284">
                  <c:v>47.335999999999999</c:v>
                </c:pt>
                <c:pt idx="285">
                  <c:v>47.147399999999998</c:v>
                </c:pt>
                <c:pt idx="286">
                  <c:v>47.147399999999998</c:v>
                </c:pt>
                <c:pt idx="287">
                  <c:v>47.475499999999997</c:v>
                </c:pt>
                <c:pt idx="288">
                  <c:v>46.935499999999998</c:v>
                </c:pt>
                <c:pt idx="289">
                  <c:v>46.738900000000001</c:v>
                </c:pt>
                <c:pt idx="290">
                  <c:v>46.466999999999999</c:v>
                </c:pt>
                <c:pt idx="291">
                  <c:v>46.319499999999998</c:v>
                </c:pt>
                <c:pt idx="292">
                  <c:v>46.108800000000002</c:v>
                </c:pt>
                <c:pt idx="293">
                  <c:v>45.866799999999998</c:v>
                </c:pt>
                <c:pt idx="294">
                  <c:v>45.866799999999998</c:v>
                </c:pt>
                <c:pt idx="295">
                  <c:v>47.113399999999999</c:v>
                </c:pt>
                <c:pt idx="296">
                  <c:v>46.975299999999997</c:v>
                </c:pt>
                <c:pt idx="297">
                  <c:v>46.561500000000002</c:v>
                </c:pt>
                <c:pt idx="298">
                  <c:v>46.300899999999999</c:v>
                </c:pt>
                <c:pt idx="299">
                  <c:v>46.069600000000001</c:v>
                </c:pt>
                <c:pt idx="300">
                  <c:v>45.930199999999999</c:v>
                </c:pt>
                <c:pt idx="301">
                  <c:v>45.930199999999999</c:v>
                </c:pt>
                <c:pt idx="302">
                  <c:v>46.098999999999997</c:v>
                </c:pt>
                <c:pt idx="303">
                  <c:v>46.024799999999999</c:v>
                </c:pt>
                <c:pt idx="304">
                  <c:v>45.865400000000001</c:v>
                </c:pt>
                <c:pt idx="305">
                  <c:v>45.444800000000001</c:v>
                </c:pt>
                <c:pt idx="306">
                  <c:v>45.166200000000003</c:v>
                </c:pt>
                <c:pt idx="307">
                  <c:v>45.024999999999999</c:v>
                </c:pt>
                <c:pt idx="308">
                  <c:v>44.8</c:v>
                </c:pt>
                <c:pt idx="309">
                  <c:v>44.8</c:v>
                </c:pt>
                <c:pt idx="310">
                  <c:v>46.614199999999997</c:v>
                </c:pt>
                <c:pt idx="311">
                  <c:v>46.342399999999998</c:v>
                </c:pt>
                <c:pt idx="312">
                  <c:v>45.892400000000002</c:v>
                </c:pt>
                <c:pt idx="313">
                  <c:v>45.641399999999997</c:v>
                </c:pt>
                <c:pt idx="314">
                  <c:v>45.5015</c:v>
                </c:pt>
                <c:pt idx="315">
                  <c:v>45.444400000000002</c:v>
                </c:pt>
                <c:pt idx="316">
                  <c:v>45.375999999999998</c:v>
                </c:pt>
                <c:pt idx="317">
                  <c:v>45.375999999999998</c:v>
                </c:pt>
                <c:pt idx="318">
                  <c:v>43.629800000000003</c:v>
                </c:pt>
                <c:pt idx="319">
                  <c:v>43.440899999999999</c:v>
                </c:pt>
                <c:pt idx="320">
                  <c:v>43.329900000000002</c:v>
                </c:pt>
                <c:pt idx="321">
                  <c:v>43.258899999999997</c:v>
                </c:pt>
                <c:pt idx="322">
                  <c:v>43.071300000000001</c:v>
                </c:pt>
                <c:pt idx="323">
                  <c:v>42.871299999999998</c:v>
                </c:pt>
                <c:pt idx="324">
                  <c:v>42.755299999999998</c:v>
                </c:pt>
                <c:pt idx="325">
                  <c:v>42.755299999999998</c:v>
                </c:pt>
                <c:pt idx="326">
                  <c:v>44.994500000000002</c:v>
                </c:pt>
                <c:pt idx="327">
                  <c:v>44.720700000000001</c:v>
                </c:pt>
                <c:pt idx="328">
                  <c:v>44.433100000000003</c:v>
                </c:pt>
                <c:pt idx="329">
                  <c:v>44.067300000000003</c:v>
                </c:pt>
                <c:pt idx="330">
                  <c:v>43.8643</c:v>
                </c:pt>
                <c:pt idx="331">
                  <c:v>43.684199999999997</c:v>
                </c:pt>
                <c:pt idx="332">
                  <c:v>43.632399999999997</c:v>
                </c:pt>
                <c:pt idx="333">
                  <c:v>43.632399999999997</c:v>
                </c:pt>
                <c:pt idx="334">
                  <c:v>43.229799999999997</c:v>
                </c:pt>
                <c:pt idx="335">
                  <c:v>43.093200000000003</c:v>
                </c:pt>
                <c:pt idx="336">
                  <c:v>42.962299999999999</c:v>
                </c:pt>
                <c:pt idx="337">
                  <c:v>42.809399999999997</c:v>
                </c:pt>
                <c:pt idx="338">
                  <c:v>42.587200000000003</c:v>
                </c:pt>
                <c:pt idx="339">
                  <c:v>42.488799999999998</c:v>
                </c:pt>
                <c:pt idx="340">
                  <c:v>42.2744</c:v>
                </c:pt>
                <c:pt idx="341">
                  <c:v>42.2744</c:v>
                </c:pt>
                <c:pt idx="342">
                  <c:v>42.685000000000002</c:v>
                </c:pt>
                <c:pt idx="343">
                  <c:v>42.637999999999998</c:v>
                </c:pt>
                <c:pt idx="344">
                  <c:v>42.538400000000003</c:v>
                </c:pt>
                <c:pt idx="345">
                  <c:v>42.2</c:v>
                </c:pt>
                <c:pt idx="346">
                  <c:v>42.055300000000003</c:v>
                </c:pt>
                <c:pt idx="347">
                  <c:v>41.974899999999998</c:v>
                </c:pt>
                <c:pt idx="348">
                  <c:v>41.893000000000001</c:v>
                </c:pt>
                <c:pt idx="349">
                  <c:v>41.893000000000001</c:v>
                </c:pt>
                <c:pt idx="350">
                  <c:v>43.539200000000001</c:v>
                </c:pt>
                <c:pt idx="351">
                  <c:v>43.345199999999998</c:v>
                </c:pt>
                <c:pt idx="352">
                  <c:v>43.237699999999997</c:v>
                </c:pt>
                <c:pt idx="353">
                  <c:v>43.132300000000001</c:v>
                </c:pt>
                <c:pt idx="354">
                  <c:v>43.027900000000002</c:v>
                </c:pt>
                <c:pt idx="355">
                  <c:v>42.962699999999998</c:v>
                </c:pt>
                <c:pt idx="356">
                  <c:v>42.962699999999998</c:v>
                </c:pt>
                <c:pt idx="357">
                  <c:v>41.503599999999999</c:v>
                </c:pt>
                <c:pt idx="358">
                  <c:v>41.388300000000001</c:v>
                </c:pt>
                <c:pt idx="359">
                  <c:v>41.328299999999999</c:v>
                </c:pt>
                <c:pt idx="360">
                  <c:v>41.2624</c:v>
                </c:pt>
                <c:pt idx="361">
                  <c:v>41.029699999999998</c:v>
                </c:pt>
                <c:pt idx="362">
                  <c:v>40.901899999999998</c:v>
                </c:pt>
                <c:pt idx="363">
                  <c:v>40.825400000000002</c:v>
                </c:pt>
                <c:pt idx="364">
                  <c:v>40.825400000000002</c:v>
                </c:pt>
                <c:pt idx="365">
                  <c:v>40.493299999999998</c:v>
                </c:pt>
                <c:pt idx="366">
                  <c:v>40.351900000000001</c:v>
                </c:pt>
                <c:pt idx="367">
                  <c:v>40.232399999999998</c:v>
                </c:pt>
                <c:pt idx="368">
                  <c:v>40.172800000000002</c:v>
                </c:pt>
                <c:pt idx="369">
                  <c:v>40.095100000000002</c:v>
                </c:pt>
                <c:pt idx="370">
                  <c:v>40.025399999999998</c:v>
                </c:pt>
                <c:pt idx="371">
                  <c:v>39.948700000000002</c:v>
                </c:pt>
                <c:pt idx="372">
                  <c:v>39.948700000000002</c:v>
                </c:pt>
                <c:pt idx="373">
                  <c:v>41.076700000000002</c:v>
                </c:pt>
                <c:pt idx="374">
                  <c:v>41.0319</c:v>
                </c:pt>
                <c:pt idx="375">
                  <c:v>40.809899999999999</c:v>
                </c:pt>
                <c:pt idx="376">
                  <c:v>40.660299999999999</c:v>
                </c:pt>
                <c:pt idx="377">
                  <c:v>40.578200000000002</c:v>
                </c:pt>
                <c:pt idx="378">
                  <c:v>40.459200000000003</c:v>
                </c:pt>
                <c:pt idx="379">
                  <c:v>40.298699999999997</c:v>
                </c:pt>
                <c:pt idx="380">
                  <c:v>40.298699999999997</c:v>
                </c:pt>
                <c:pt idx="381">
                  <c:v>40.646000000000001</c:v>
                </c:pt>
                <c:pt idx="382">
                  <c:v>40.499899999999997</c:v>
                </c:pt>
                <c:pt idx="383">
                  <c:v>40.472700000000003</c:v>
                </c:pt>
                <c:pt idx="384">
                  <c:v>40.431699999999999</c:v>
                </c:pt>
                <c:pt idx="385">
                  <c:v>40.335299999999997</c:v>
                </c:pt>
                <c:pt idx="386">
                  <c:v>40.025100000000002</c:v>
                </c:pt>
                <c:pt idx="387">
                  <c:v>39.950699999999998</c:v>
                </c:pt>
                <c:pt idx="388">
                  <c:v>39.950699999999998</c:v>
                </c:pt>
                <c:pt idx="389">
                  <c:v>41.387099999999997</c:v>
                </c:pt>
                <c:pt idx="390">
                  <c:v>41.2958</c:v>
                </c:pt>
                <c:pt idx="391">
                  <c:v>41.165599999999998</c:v>
                </c:pt>
                <c:pt idx="392">
                  <c:v>41.034700000000001</c:v>
                </c:pt>
                <c:pt idx="393">
                  <c:v>40.816600000000001</c:v>
                </c:pt>
                <c:pt idx="394">
                  <c:v>40.6614</c:v>
                </c:pt>
                <c:pt idx="395">
                  <c:v>40.592399999999998</c:v>
                </c:pt>
                <c:pt idx="396">
                  <c:v>40.592399999999998</c:v>
                </c:pt>
                <c:pt idx="397">
                  <c:v>39.154899999999998</c:v>
                </c:pt>
                <c:pt idx="398">
                  <c:v>39.078600000000002</c:v>
                </c:pt>
                <c:pt idx="399">
                  <c:v>38.956699999999998</c:v>
                </c:pt>
                <c:pt idx="400">
                  <c:v>38.856400000000001</c:v>
                </c:pt>
                <c:pt idx="401">
                  <c:v>38.781599999999997</c:v>
                </c:pt>
                <c:pt idx="402">
                  <c:v>38.701000000000001</c:v>
                </c:pt>
                <c:pt idx="403">
                  <c:v>38.619199999999999</c:v>
                </c:pt>
                <c:pt idx="404">
                  <c:v>38.619199999999999</c:v>
                </c:pt>
                <c:pt idx="405">
                  <c:v>40.340400000000002</c:v>
                </c:pt>
                <c:pt idx="406">
                  <c:v>40.274799999999999</c:v>
                </c:pt>
                <c:pt idx="407">
                  <c:v>40.176299999999998</c:v>
                </c:pt>
                <c:pt idx="408">
                  <c:v>40.122900000000001</c:v>
                </c:pt>
                <c:pt idx="409">
                  <c:v>40.083199999999998</c:v>
                </c:pt>
                <c:pt idx="410">
                  <c:v>40.043500000000002</c:v>
                </c:pt>
                <c:pt idx="411">
                  <c:v>39.949300000000001</c:v>
                </c:pt>
                <c:pt idx="412">
                  <c:v>39.949300000000001</c:v>
                </c:pt>
                <c:pt idx="413">
                  <c:v>39.849200000000003</c:v>
                </c:pt>
                <c:pt idx="414">
                  <c:v>39.800400000000003</c:v>
                </c:pt>
                <c:pt idx="415">
                  <c:v>39.644500000000001</c:v>
                </c:pt>
                <c:pt idx="416">
                  <c:v>39.5398</c:v>
                </c:pt>
                <c:pt idx="417">
                  <c:v>39.443600000000004</c:v>
                </c:pt>
                <c:pt idx="418">
                  <c:v>39.372500000000002</c:v>
                </c:pt>
                <c:pt idx="419">
                  <c:v>39.330300000000001</c:v>
                </c:pt>
                <c:pt idx="420">
                  <c:v>39.330300000000001</c:v>
                </c:pt>
                <c:pt idx="421">
                  <c:v>39.472499999999997</c:v>
                </c:pt>
                <c:pt idx="422">
                  <c:v>39.420699999999997</c:v>
                </c:pt>
                <c:pt idx="423">
                  <c:v>39.364400000000003</c:v>
                </c:pt>
                <c:pt idx="424">
                  <c:v>39.316600000000001</c:v>
                </c:pt>
                <c:pt idx="425">
                  <c:v>39.068100000000001</c:v>
                </c:pt>
                <c:pt idx="426">
                  <c:v>38.890900000000002</c:v>
                </c:pt>
                <c:pt idx="427">
                  <c:v>38.720300000000002</c:v>
                </c:pt>
                <c:pt idx="428">
                  <c:v>38.720300000000002</c:v>
                </c:pt>
                <c:pt idx="429">
                  <c:v>40.287500000000001</c:v>
                </c:pt>
                <c:pt idx="430">
                  <c:v>40.128599999999999</c:v>
                </c:pt>
                <c:pt idx="431">
                  <c:v>40.035299999999999</c:v>
                </c:pt>
                <c:pt idx="432">
                  <c:v>39.9831</c:v>
                </c:pt>
                <c:pt idx="433">
                  <c:v>39.929699999999997</c:v>
                </c:pt>
                <c:pt idx="434">
                  <c:v>39.7956</c:v>
                </c:pt>
                <c:pt idx="435">
                  <c:v>39.656799999999997</c:v>
                </c:pt>
                <c:pt idx="436">
                  <c:v>39.656799999999997</c:v>
                </c:pt>
                <c:pt idx="437">
                  <c:v>38.6203</c:v>
                </c:pt>
                <c:pt idx="438">
                  <c:v>38.406799999999997</c:v>
                </c:pt>
                <c:pt idx="439">
                  <c:v>38.244199999999999</c:v>
                </c:pt>
                <c:pt idx="440">
                  <c:v>38.101399999999998</c:v>
                </c:pt>
                <c:pt idx="441">
                  <c:v>37.988599999999998</c:v>
                </c:pt>
                <c:pt idx="442">
                  <c:v>37.941200000000002</c:v>
                </c:pt>
                <c:pt idx="443">
                  <c:v>37.839500000000001</c:v>
                </c:pt>
                <c:pt idx="444">
                  <c:v>37.839500000000001</c:v>
                </c:pt>
                <c:pt idx="445">
                  <c:v>37.448700000000002</c:v>
                </c:pt>
                <c:pt idx="446">
                  <c:v>37.401600000000002</c:v>
                </c:pt>
                <c:pt idx="447">
                  <c:v>37.353700000000003</c:v>
                </c:pt>
                <c:pt idx="448">
                  <c:v>37.305700000000002</c:v>
                </c:pt>
                <c:pt idx="449">
                  <c:v>37.154899999999998</c:v>
                </c:pt>
                <c:pt idx="450">
                  <c:v>37.060299999999998</c:v>
                </c:pt>
                <c:pt idx="451">
                  <c:v>37.0075</c:v>
                </c:pt>
                <c:pt idx="452">
                  <c:v>37.0075</c:v>
                </c:pt>
                <c:pt idx="453">
                  <c:v>38.159500000000001</c:v>
                </c:pt>
                <c:pt idx="454">
                  <c:v>38.080300000000001</c:v>
                </c:pt>
                <c:pt idx="455">
                  <c:v>37.965200000000003</c:v>
                </c:pt>
                <c:pt idx="456">
                  <c:v>37.908700000000003</c:v>
                </c:pt>
                <c:pt idx="457">
                  <c:v>37.853299999999997</c:v>
                </c:pt>
                <c:pt idx="458">
                  <c:v>37.816099999999999</c:v>
                </c:pt>
                <c:pt idx="459">
                  <c:v>37.740600000000001</c:v>
                </c:pt>
                <c:pt idx="460">
                  <c:v>37.740600000000001</c:v>
                </c:pt>
                <c:pt idx="461">
                  <c:v>37.898099999999999</c:v>
                </c:pt>
                <c:pt idx="462">
                  <c:v>37.855600000000003</c:v>
                </c:pt>
                <c:pt idx="463">
                  <c:v>37.763599999999997</c:v>
                </c:pt>
                <c:pt idx="464">
                  <c:v>37.6526</c:v>
                </c:pt>
                <c:pt idx="465">
                  <c:v>37.564</c:v>
                </c:pt>
                <c:pt idx="466">
                  <c:v>37.5075</c:v>
                </c:pt>
                <c:pt idx="467">
                  <c:v>37.422600000000003</c:v>
                </c:pt>
                <c:pt idx="468">
                  <c:v>37.422600000000003</c:v>
                </c:pt>
                <c:pt idx="469">
                  <c:v>38.733400000000003</c:v>
                </c:pt>
                <c:pt idx="470">
                  <c:v>38.639200000000002</c:v>
                </c:pt>
                <c:pt idx="471">
                  <c:v>38.482799999999997</c:v>
                </c:pt>
                <c:pt idx="472">
                  <c:v>38.296799999999998</c:v>
                </c:pt>
                <c:pt idx="473">
                  <c:v>38.202300000000001</c:v>
                </c:pt>
                <c:pt idx="474">
                  <c:v>38.1417</c:v>
                </c:pt>
                <c:pt idx="475">
                  <c:v>38.099600000000002</c:v>
                </c:pt>
                <c:pt idx="476">
                  <c:v>38.099600000000002</c:v>
                </c:pt>
                <c:pt idx="477">
                  <c:v>36.802199999999999</c:v>
                </c:pt>
                <c:pt idx="478">
                  <c:v>36.7104</c:v>
                </c:pt>
                <c:pt idx="479">
                  <c:v>36.618200000000002</c:v>
                </c:pt>
                <c:pt idx="480">
                  <c:v>36.533000000000001</c:v>
                </c:pt>
                <c:pt idx="481">
                  <c:v>36.445799999999998</c:v>
                </c:pt>
                <c:pt idx="482">
                  <c:v>36.371400000000001</c:v>
                </c:pt>
                <c:pt idx="483">
                  <c:v>36.247700000000002</c:v>
                </c:pt>
                <c:pt idx="484">
                  <c:v>36.247700000000002</c:v>
                </c:pt>
                <c:pt idx="485">
                  <c:v>37.784399999999998</c:v>
                </c:pt>
                <c:pt idx="486">
                  <c:v>37.738399999999999</c:v>
                </c:pt>
                <c:pt idx="487">
                  <c:v>37.683599999999998</c:v>
                </c:pt>
                <c:pt idx="488">
                  <c:v>37.656999999999996</c:v>
                </c:pt>
                <c:pt idx="489">
                  <c:v>37.544800000000002</c:v>
                </c:pt>
                <c:pt idx="490">
                  <c:v>37.408200000000001</c:v>
                </c:pt>
                <c:pt idx="491">
                  <c:v>37.2517</c:v>
                </c:pt>
                <c:pt idx="492">
                  <c:v>37.2517</c:v>
                </c:pt>
                <c:pt idx="493">
                  <c:v>37.518599999999999</c:v>
                </c:pt>
                <c:pt idx="494">
                  <c:v>37.390099999999997</c:v>
                </c:pt>
                <c:pt idx="495">
                  <c:v>37.267000000000003</c:v>
                </c:pt>
                <c:pt idx="496">
                  <c:v>37.102899999999998</c:v>
                </c:pt>
                <c:pt idx="497">
                  <c:v>37.057200000000002</c:v>
                </c:pt>
                <c:pt idx="498">
                  <c:v>36.997599999999998</c:v>
                </c:pt>
                <c:pt idx="499">
                  <c:v>36.962000000000003</c:v>
                </c:pt>
                <c:pt idx="500">
                  <c:v>36.962000000000003</c:v>
                </c:pt>
                <c:pt idx="501">
                  <c:v>36.951000000000001</c:v>
                </c:pt>
                <c:pt idx="502">
                  <c:v>36.917400000000001</c:v>
                </c:pt>
                <c:pt idx="503">
                  <c:v>36.877499999999998</c:v>
                </c:pt>
                <c:pt idx="504">
                  <c:v>36.732999999999997</c:v>
                </c:pt>
                <c:pt idx="505">
                  <c:v>36.622399999999999</c:v>
                </c:pt>
                <c:pt idx="506">
                  <c:v>36.573399999999999</c:v>
                </c:pt>
                <c:pt idx="507">
                  <c:v>36.446800000000003</c:v>
                </c:pt>
                <c:pt idx="508">
                  <c:v>36.446800000000003</c:v>
                </c:pt>
                <c:pt idx="509">
                  <c:v>37.695099999999996</c:v>
                </c:pt>
                <c:pt idx="510">
                  <c:v>37.588200000000001</c:v>
                </c:pt>
                <c:pt idx="511">
                  <c:v>37.347799999999999</c:v>
                </c:pt>
                <c:pt idx="512">
                  <c:v>37.255499999999998</c:v>
                </c:pt>
                <c:pt idx="513">
                  <c:v>37.168799999999997</c:v>
                </c:pt>
                <c:pt idx="514">
                  <c:v>37.094799999999999</c:v>
                </c:pt>
                <c:pt idx="515">
                  <c:v>36.9435</c:v>
                </c:pt>
                <c:pt idx="516">
                  <c:v>36.9435</c:v>
                </c:pt>
                <c:pt idx="517">
                  <c:v>36.247199999999999</c:v>
                </c:pt>
                <c:pt idx="518">
                  <c:v>36.171399999999998</c:v>
                </c:pt>
                <c:pt idx="519">
                  <c:v>36.084099999999999</c:v>
                </c:pt>
                <c:pt idx="520">
                  <c:v>36.0032</c:v>
                </c:pt>
                <c:pt idx="521">
                  <c:v>35.884</c:v>
                </c:pt>
                <c:pt idx="522">
                  <c:v>35.847000000000001</c:v>
                </c:pt>
                <c:pt idx="523">
                  <c:v>35.772599999999997</c:v>
                </c:pt>
                <c:pt idx="524">
                  <c:v>35.772599999999997</c:v>
                </c:pt>
                <c:pt idx="525">
                  <c:v>35.428600000000003</c:v>
                </c:pt>
                <c:pt idx="526">
                  <c:v>35.362900000000003</c:v>
                </c:pt>
                <c:pt idx="527">
                  <c:v>35.311199999999999</c:v>
                </c:pt>
                <c:pt idx="528">
                  <c:v>35.214100000000002</c:v>
                </c:pt>
                <c:pt idx="529">
                  <c:v>35.111400000000003</c:v>
                </c:pt>
                <c:pt idx="530">
                  <c:v>35.036999999999999</c:v>
                </c:pt>
                <c:pt idx="531">
                  <c:v>34.9773</c:v>
                </c:pt>
                <c:pt idx="532">
                  <c:v>34.9773</c:v>
                </c:pt>
                <c:pt idx="533">
                  <c:v>36.087600000000002</c:v>
                </c:pt>
                <c:pt idx="534">
                  <c:v>36.049199999999999</c:v>
                </c:pt>
                <c:pt idx="535">
                  <c:v>36.004399999999997</c:v>
                </c:pt>
                <c:pt idx="536">
                  <c:v>35.923699999999997</c:v>
                </c:pt>
                <c:pt idx="537">
                  <c:v>35.783099999999997</c:v>
                </c:pt>
                <c:pt idx="538">
                  <c:v>35.742699999999999</c:v>
                </c:pt>
                <c:pt idx="539">
                  <c:v>35.631900000000002</c:v>
                </c:pt>
                <c:pt idx="540">
                  <c:v>35.631900000000002</c:v>
                </c:pt>
                <c:pt idx="541">
                  <c:v>35.911000000000001</c:v>
                </c:pt>
                <c:pt idx="542">
                  <c:v>35.830100000000002</c:v>
                </c:pt>
                <c:pt idx="543">
                  <c:v>35.763199999999998</c:v>
                </c:pt>
                <c:pt idx="544">
                  <c:v>35.679099999999998</c:v>
                </c:pt>
                <c:pt idx="545">
                  <c:v>35.482100000000003</c:v>
                </c:pt>
                <c:pt idx="546">
                  <c:v>35.433999999999997</c:v>
                </c:pt>
                <c:pt idx="547">
                  <c:v>35.345999999999997</c:v>
                </c:pt>
                <c:pt idx="548">
                  <c:v>35.345999999999997</c:v>
                </c:pt>
                <c:pt idx="549">
                  <c:v>36.492100000000001</c:v>
                </c:pt>
                <c:pt idx="550">
                  <c:v>36.428199999999997</c:v>
                </c:pt>
                <c:pt idx="551">
                  <c:v>36.300800000000002</c:v>
                </c:pt>
                <c:pt idx="552">
                  <c:v>36.259300000000003</c:v>
                </c:pt>
                <c:pt idx="553">
                  <c:v>36.182400000000001</c:v>
                </c:pt>
                <c:pt idx="554">
                  <c:v>36.131300000000003</c:v>
                </c:pt>
                <c:pt idx="555">
                  <c:v>36.087000000000003</c:v>
                </c:pt>
                <c:pt idx="556">
                  <c:v>36.087000000000003</c:v>
                </c:pt>
                <c:pt idx="557">
                  <c:v>34.902000000000001</c:v>
                </c:pt>
                <c:pt idx="558">
                  <c:v>34.816600000000001</c:v>
                </c:pt>
                <c:pt idx="559">
                  <c:v>34.676900000000003</c:v>
                </c:pt>
                <c:pt idx="560">
                  <c:v>34.591700000000003</c:v>
                </c:pt>
                <c:pt idx="561">
                  <c:v>34.506900000000002</c:v>
                </c:pt>
                <c:pt idx="562">
                  <c:v>34.451300000000003</c:v>
                </c:pt>
                <c:pt idx="563">
                  <c:v>34.391599999999997</c:v>
                </c:pt>
                <c:pt idx="564">
                  <c:v>34.391599999999997</c:v>
                </c:pt>
                <c:pt idx="565">
                  <c:v>35.714199999999998</c:v>
                </c:pt>
                <c:pt idx="566">
                  <c:v>35.657600000000002</c:v>
                </c:pt>
                <c:pt idx="567">
                  <c:v>35.6096</c:v>
                </c:pt>
                <c:pt idx="568">
                  <c:v>35.544400000000003</c:v>
                </c:pt>
                <c:pt idx="569">
                  <c:v>35.504100000000001</c:v>
                </c:pt>
                <c:pt idx="570">
                  <c:v>35.3825</c:v>
                </c:pt>
                <c:pt idx="571">
                  <c:v>35.3005</c:v>
                </c:pt>
                <c:pt idx="572">
                  <c:v>35.3005</c:v>
                </c:pt>
                <c:pt idx="573">
                  <c:v>35.608400000000003</c:v>
                </c:pt>
                <c:pt idx="574">
                  <c:v>35.529899999999998</c:v>
                </c:pt>
                <c:pt idx="575">
                  <c:v>35.487200000000001</c:v>
                </c:pt>
                <c:pt idx="576">
                  <c:v>35.371699999999997</c:v>
                </c:pt>
                <c:pt idx="577">
                  <c:v>35.25</c:v>
                </c:pt>
                <c:pt idx="578">
                  <c:v>35.196199999999997</c:v>
                </c:pt>
                <c:pt idx="579">
                  <c:v>35.143700000000003</c:v>
                </c:pt>
                <c:pt idx="580">
                  <c:v>35.143700000000003</c:v>
                </c:pt>
                <c:pt idx="581">
                  <c:v>35.159999999999997</c:v>
                </c:pt>
                <c:pt idx="582">
                  <c:v>35.1081</c:v>
                </c:pt>
                <c:pt idx="583">
                  <c:v>35.034700000000001</c:v>
                </c:pt>
                <c:pt idx="584">
                  <c:v>34.926200000000001</c:v>
                </c:pt>
                <c:pt idx="585">
                  <c:v>34.839399999999998</c:v>
                </c:pt>
                <c:pt idx="586">
                  <c:v>34.786999999999999</c:v>
                </c:pt>
                <c:pt idx="587">
                  <c:v>34.693199999999997</c:v>
                </c:pt>
                <c:pt idx="588">
                  <c:v>34.693199999999997</c:v>
                </c:pt>
                <c:pt idx="589">
                  <c:v>35.5944</c:v>
                </c:pt>
                <c:pt idx="590">
                  <c:v>35.539099999999998</c:v>
                </c:pt>
                <c:pt idx="591">
                  <c:v>35.450400000000002</c:v>
                </c:pt>
                <c:pt idx="592">
                  <c:v>35.371499999999997</c:v>
                </c:pt>
                <c:pt idx="593">
                  <c:v>35.308300000000003</c:v>
                </c:pt>
                <c:pt idx="594">
                  <c:v>35.216099999999997</c:v>
                </c:pt>
                <c:pt idx="595">
                  <c:v>35.168799999999997</c:v>
                </c:pt>
                <c:pt idx="596">
                  <c:v>35.168799999999997</c:v>
                </c:pt>
                <c:pt idx="597">
                  <c:v>34.586199999999998</c:v>
                </c:pt>
                <c:pt idx="598">
                  <c:v>34.490099999999998</c:v>
                </c:pt>
                <c:pt idx="599">
                  <c:v>34.398400000000002</c:v>
                </c:pt>
                <c:pt idx="600">
                  <c:v>34.379300000000001</c:v>
                </c:pt>
                <c:pt idx="601">
                  <c:v>34.251800000000003</c:v>
                </c:pt>
                <c:pt idx="602">
                  <c:v>34.179299999999998</c:v>
                </c:pt>
                <c:pt idx="603">
                  <c:v>34.1327</c:v>
                </c:pt>
                <c:pt idx="604">
                  <c:v>34.1327</c:v>
                </c:pt>
                <c:pt idx="605">
                  <c:v>33.895099999999999</c:v>
                </c:pt>
                <c:pt idx="606">
                  <c:v>33.832900000000002</c:v>
                </c:pt>
                <c:pt idx="607">
                  <c:v>33.7806</c:v>
                </c:pt>
                <c:pt idx="608">
                  <c:v>33.6661</c:v>
                </c:pt>
                <c:pt idx="609">
                  <c:v>33.609299999999998</c:v>
                </c:pt>
                <c:pt idx="610">
                  <c:v>33.5456</c:v>
                </c:pt>
                <c:pt idx="611">
                  <c:v>33.511099999999999</c:v>
                </c:pt>
                <c:pt idx="612">
                  <c:v>33.511099999999999</c:v>
                </c:pt>
                <c:pt idx="613">
                  <c:v>34.587299999999999</c:v>
                </c:pt>
                <c:pt idx="614">
                  <c:v>34.537799999999997</c:v>
                </c:pt>
                <c:pt idx="615">
                  <c:v>34.4816</c:v>
                </c:pt>
                <c:pt idx="616">
                  <c:v>34.361600000000003</c:v>
                </c:pt>
                <c:pt idx="617">
                  <c:v>34.3401</c:v>
                </c:pt>
                <c:pt idx="618">
                  <c:v>34.229199999999999</c:v>
                </c:pt>
                <c:pt idx="619">
                  <c:v>34.187199999999997</c:v>
                </c:pt>
                <c:pt idx="620">
                  <c:v>34.187199999999997</c:v>
                </c:pt>
                <c:pt idx="621">
                  <c:v>34.319699999999997</c:v>
                </c:pt>
                <c:pt idx="622">
                  <c:v>34.284700000000001</c:v>
                </c:pt>
                <c:pt idx="623">
                  <c:v>34.234900000000003</c:v>
                </c:pt>
                <c:pt idx="624">
                  <c:v>34.19</c:v>
                </c:pt>
                <c:pt idx="625">
                  <c:v>34.143000000000001</c:v>
                </c:pt>
                <c:pt idx="626">
                  <c:v>34.104300000000002</c:v>
                </c:pt>
                <c:pt idx="627">
                  <c:v>33.957299999999996</c:v>
                </c:pt>
                <c:pt idx="628">
                  <c:v>33.957299999999996</c:v>
                </c:pt>
                <c:pt idx="629">
                  <c:v>34.940199999999997</c:v>
                </c:pt>
                <c:pt idx="630">
                  <c:v>34.8797</c:v>
                </c:pt>
                <c:pt idx="631">
                  <c:v>34.828699999999998</c:v>
                </c:pt>
                <c:pt idx="632">
                  <c:v>34.712800000000001</c:v>
                </c:pt>
                <c:pt idx="633">
                  <c:v>34.618600000000001</c:v>
                </c:pt>
                <c:pt idx="634">
                  <c:v>34.555300000000003</c:v>
                </c:pt>
                <c:pt idx="635">
                  <c:v>34.514800000000001</c:v>
                </c:pt>
                <c:pt idx="636">
                  <c:v>34.514800000000001</c:v>
                </c:pt>
                <c:pt idx="637">
                  <c:v>33.502200000000002</c:v>
                </c:pt>
                <c:pt idx="638">
                  <c:v>33.448500000000003</c:v>
                </c:pt>
                <c:pt idx="639">
                  <c:v>33.338700000000003</c:v>
                </c:pt>
                <c:pt idx="640">
                  <c:v>33.232700000000001</c:v>
                </c:pt>
                <c:pt idx="641">
                  <c:v>33.181800000000003</c:v>
                </c:pt>
                <c:pt idx="642">
                  <c:v>33.114600000000003</c:v>
                </c:pt>
                <c:pt idx="643">
                  <c:v>33.085500000000003</c:v>
                </c:pt>
                <c:pt idx="644">
                  <c:v>33.085500000000003</c:v>
                </c:pt>
                <c:pt idx="645">
                  <c:v>34.319899999999997</c:v>
                </c:pt>
                <c:pt idx="646">
                  <c:v>34.282499999999999</c:v>
                </c:pt>
                <c:pt idx="647">
                  <c:v>34.2134</c:v>
                </c:pt>
                <c:pt idx="648">
                  <c:v>34.095999999999997</c:v>
                </c:pt>
                <c:pt idx="649">
                  <c:v>34.037300000000002</c:v>
                </c:pt>
                <c:pt idx="650">
                  <c:v>33.996499999999997</c:v>
                </c:pt>
                <c:pt idx="651">
                  <c:v>33.902700000000003</c:v>
                </c:pt>
                <c:pt idx="652">
                  <c:v>33.902700000000003</c:v>
                </c:pt>
                <c:pt idx="653">
                  <c:v>34.110700000000001</c:v>
                </c:pt>
                <c:pt idx="654">
                  <c:v>34.0702</c:v>
                </c:pt>
                <c:pt idx="655">
                  <c:v>34.0456</c:v>
                </c:pt>
                <c:pt idx="656">
                  <c:v>34.015000000000001</c:v>
                </c:pt>
                <c:pt idx="657">
                  <c:v>33.893599999999999</c:v>
                </c:pt>
                <c:pt idx="658">
                  <c:v>33.805900000000001</c:v>
                </c:pt>
                <c:pt idx="659">
                  <c:v>33.759900000000002</c:v>
                </c:pt>
                <c:pt idx="660">
                  <c:v>33.759900000000002</c:v>
                </c:pt>
                <c:pt idx="661">
                  <c:v>33.819499999999998</c:v>
                </c:pt>
                <c:pt idx="662">
                  <c:v>33.774700000000003</c:v>
                </c:pt>
                <c:pt idx="663">
                  <c:v>33.7455</c:v>
                </c:pt>
                <c:pt idx="664">
                  <c:v>33.706400000000002</c:v>
                </c:pt>
                <c:pt idx="665">
                  <c:v>33.546100000000003</c:v>
                </c:pt>
                <c:pt idx="666">
                  <c:v>33.5077</c:v>
                </c:pt>
                <c:pt idx="667">
                  <c:v>33.456800000000001</c:v>
                </c:pt>
                <c:pt idx="668">
                  <c:v>33.456800000000001</c:v>
                </c:pt>
                <c:pt idx="669">
                  <c:v>34.160600000000002</c:v>
                </c:pt>
                <c:pt idx="670">
                  <c:v>34.1188</c:v>
                </c:pt>
                <c:pt idx="671">
                  <c:v>34.093600000000002</c:v>
                </c:pt>
                <c:pt idx="672">
                  <c:v>33.973399999999998</c:v>
                </c:pt>
                <c:pt idx="673">
                  <c:v>33.895099999999999</c:v>
                </c:pt>
                <c:pt idx="674">
                  <c:v>33.8703</c:v>
                </c:pt>
                <c:pt idx="675">
                  <c:v>33.849400000000003</c:v>
                </c:pt>
                <c:pt idx="676">
                  <c:v>33.849400000000003</c:v>
                </c:pt>
                <c:pt idx="677">
                  <c:v>33.2395</c:v>
                </c:pt>
                <c:pt idx="678">
                  <c:v>33.169499999999999</c:v>
                </c:pt>
                <c:pt idx="679">
                  <c:v>33.128</c:v>
                </c:pt>
                <c:pt idx="680">
                  <c:v>33.030700000000003</c:v>
                </c:pt>
                <c:pt idx="681">
                  <c:v>32.971699999999998</c:v>
                </c:pt>
                <c:pt idx="682">
                  <c:v>32.915100000000002</c:v>
                </c:pt>
                <c:pt idx="683">
                  <c:v>32.887</c:v>
                </c:pt>
                <c:pt idx="684">
                  <c:v>32.887</c:v>
                </c:pt>
                <c:pt idx="685">
                  <c:v>32.650199999999998</c:v>
                </c:pt>
                <c:pt idx="686">
                  <c:v>32.604900000000001</c:v>
                </c:pt>
                <c:pt idx="687">
                  <c:v>32.586599999999997</c:v>
                </c:pt>
                <c:pt idx="688">
                  <c:v>32.5426</c:v>
                </c:pt>
                <c:pt idx="689">
                  <c:v>32.489100000000001</c:v>
                </c:pt>
                <c:pt idx="690">
                  <c:v>32.452199999999998</c:v>
                </c:pt>
                <c:pt idx="691">
                  <c:v>32.369100000000003</c:v>
                </c:pt>
                <c:pt idx="692">
                  <c:v>32.369100000000003</c:v>
                </c:pt>
                <c:pt idx="693">
                  <c:v>33.371499999999997</c:v>
                </c:pt>
                <c:pt idx="694">
                  <c:v>33.320900000000002</c:v>
                </c:pt>
                <c:pt idx="695">
                  <c:v>33.295000000000002</c:v>
                </c:pt>
                <c:pt idx="696">
                  <c:v>33.243899999999996</c:v>
                </c:pt>
                <c:pt idx="697">
                  <c:v>33.150799999999997</c:v>
                </c:pt>
                <c:pt idx="698">
                  <c:v>33.099600000000002</c:v>
                </c:pt>
                <c:pt idx="699">
                  <c:v>33.063200000000002</c:v>
                </c:pt>
                <c:pt idx="700">
                  <c:v>33.063200000000002</c:v>
                </c:pt>
                <c:pt idx="701">
                  <c:v>33.185899999999997</c:v>
                </c:pt>
                <c:pt idx="702">
                  <c:v>33.145699999999998</c:v>
                </c:pt>
                <c:pt idx="703">
                  <c:v>33.1265</c:v>
                </c:pt>
                <c:pt idx="704">
                  <c:v>33.002400000000002</c:v>
                </c:pt>
                <c:pt idx="705">
                  <c:v>32.957299999999996</c:v>
                </c:pt>
                <c:pt idx="706">
                  <c:v>32.883099999999999</c:v>
                </c:pt>
                <c:pt idx="707">
                  <c:v>32.860300000000002</c:v>
                </c:pt>
                <c:pt idx="708">
                  <c:v>32.860300000000002</c:v>
                </c:pt>
                <c:pt idx="709">
                  <c:v>33.745800000000003</c:v>
                </c:pt>
                <c:pt idx="710">
                  <c:v>33.694699999999997</c:v>
                </c:pt>
                <c:pt idx="711">
                  <c:v>33.601999999999997</c:v>
                </c:pt>
                <c:pt idx="712">
                  <c:v>33.508899999999997</c:v>
                </c:pt>
                <c:pt idx="713">
                  <c:v>33.470700000000001</c:v>
                </c:pt>
                <c:pt idx="714">
                  <c:v>33.435499999999998</c:v>
                </c:pt>
                <c:pt idx="715">
                  <c:v>33.408299999999997</c:v>
                </c:pt>
                <c:pt idx="716">
                  <c:v>33.408299999999997</c:v>
                </c:pt>
                <c:pt idx="717">
                  <c:v>32.383499999999998</c:v>
                </c:pt>
                <c:pt idx="718">
                  <c:v>32.251399999999997</c:v>
                </c:pt>
                <c:pt idx="719">
                  <c:v>32.224299999999999</c:v>
                </c:pt>
                <c:pt idx="720">
                  <c:v>32.162700000000001</c:v>
                </c:pt>
                <c:pt idx="721">
                  <c:v>32.097000000000001</c:v>
                </c:pt>
                <c:pt idx="722">
                  <c:v>32.066499999999998</c:v>
                </c:pt>
                <c:pt idx="723">
                  <c:v>32.0304</c:v>
                </c:pt>
                <c:pt idx="724">
                  <c:v>32.0304</c:v>
                </c:pt>
                <c:pt idx="725">
                  <c:v>33.171100000000003</c:v>
                </c:pt>
                <c:pt idx="726">
                  <c:v>33.145400000000002</c:v>
                </c:pt>
                <c:pt idx="727">
                  <c:v>33.110900000000001</c:v>
                </c:pt>
                <c:pt idx="728">
                  <c:v>33.076999999999998</c:v>
                </c:pt>
                <c:pt idx="729">
                  <c:v>33.0411</c:v>
                </c:pt>
                <c:pt idx="730">
                  <c:v>32.930700000000002</c:v>
                </c:pt>
                <c:pt idx="731">
                  <c:v>32.887900000000002</c:v>
                </c:pt>
                <c:pt idx="732">
                  <c:v>32.887900000000002</c:v>
                </c:pt>
                <c:pt idx="733">
                  <c:v>33.053600000000003</c:v>
                </c:pt>
                <c:pt idx="734">
                  <c:v>33.0242</c:v>
                </c:pt>
                <c:pt idx="735">
                  <c:v>32.987000000000002</c:v>
                </c:pt>
                <c:pt idx="736">
                  <c:v>32.904600000000002</c:v>
                </c:pt>
                <c:pt idx="737">
                  <c:v>32.837299999999999</c:v>
                </c:pt>
                <c:pt idx="738">
                  <c:v>32.802399999999999</c:v>
                </c:pt>
                <c:pt idx="739">
                  <c:v>32.785899999999998</c:v>
                </c:pt>
                <c:pt idx="740">
                  <c:v>32.785899999999998</c:v>
                </c:pt>
                <c:pt idx="741">
                  <c:v>32.820999999999998</c:v>
                </c:pt>
                <c:pt idx="742">
                  <c:v>32.805100000000003</c:v>
                </c:pt>
                <c:pt idx="743">
                  <c:v>32.749600000000001</c:v>
                </c:pt>
                <c:pt idx="744">
                  <c:v>32.707299999999996</c:v>
                </c:pt>
                <c:pt idx="745">
                  <c:v>32.6569</c:v>
                </c:pt>
                <c:pt idx="746">
                  <c:v>32.558799999999998</c:v>
                </c:pt>
                <c:pt idx="747">
                  <c:v>32.521700000000003</c:v>
                </c:pt>
                <c:pt idx="748">
                  <c:v>32.521700000000003</c:v>
                </c:pt>
                <c:pt idx="749">
                  <c:v>33.1539</c:v>
                </c:pt>
                <c:pt idx="750">
                  <c:v>33.1235</c:v>
                </c:pt>
                <c:pt idx="751">
                  <c:v>33.082000000000001</c:v>
                </c:pt>
                <c:pt idx="752">
                  <c:v>33.023400000000002</c:v>
                </c:pt>
                <c:pt idx="753">
                  <c:v>32.9041</c:v>
                </c:pt>
                <c:pt idx="754">
                  <c:v>32.8626</c:v>
                </c:pt>
                <c:pt idx="755">
                  <c:v>32.809800000000003</c:v>
                </c:pt>
                <c:pt idx="756">
                  <c:v>32.809800000000003</c:v>
                </c:pt>
                <c:pt idx="757">
                  <c:v>32.232500000000002</c:v>
                </c:pt>
                <c:pt idx="758">
                  <c:v>32.210700000000003</c:v>
                </c:pt>
                <c:pt idx="759">
                  <c:v>32.182400000000001</c:v>
                </c:pt>
                <c:pt idx="760">
                  <c:v>32.1248</c:v>
                </c:pt>
                <c:pt idx="761">
                  <c:v>32.023499999999999</c:v>
                </c:pt>
                <c:pt idx="762">
                  <c:v>31.994700000000002</c:v>
                </c:pt>
                <c:pt idx="763">
                  <c:v>31.958400000000001</c:v>
                </c:pt>
                <c:pt idx="764">
                  <c:v>31.958400000000001</c:v>
                </c:pt>
                <c:pt idx="765">
                  <c:v>31.7926</c:v>
                </c:pt>
                <c:pt idx="766">
                  <c:v>31.759499999999999</c:v>
                </c:pt>
                <c:pt idx="767">
                  <c:v>31.667200000000001</c:v>
                </c:pt>
                <c:pt idx="768">
                  <c:v>31.648700000000002</c:v>
                </c:pt>
                <c:pt idx="769">
                  <c:v>31.5961</c:v>
                </c:pt>
                <c:pt idx="770">
                  <c:v>31.5609</c:v>
                </c:pt>
                <c:pt idx="771">
                  <c:v>31.479099999999999</c:v>
                </c:pt>
                <c:pt idx="772">
                  <c:v>31.479099999999999</c:v>
                </c:pt>
                <c:pt idx="773">
                  <c:v>32.504399999999997</c:v>
                </c:pt>
                <c:pt idx="774">
                  <c:v>32.446100000000001</c:v>
                </c:pt>
                <c:pt idx="775">
                  <c:v>32.385599999999997</c:v>
                </c:pt>
                <c:pt idx="776">
                  <c:v>32.319899999999997</c:v>
                </c:pt>
                <c:pt idx="777">
                  <c:v>32.241900000000001</c:v>
                </c:pt>
                <c:pt idx="778">
                  <c:v>32.2087</c:v>
                </c:pt>
                <c:pt idx="779">
                  <c:v>32.1614</c:v>
                </c:pt>
                <c:pt idx="780">
                  <c:v>32.1614</c:v>
                </c:pt>
                <c:pt idx="781">
                  <c:v>32.290599999999998</c:v>
                </c:pt>
                <c:pt idx="782">
                  <c:v>32.238700000000001</c:v>
                </c:pt>
                <c:pt idx="783">
                  <c:v>32.192799999999998</c:v>
                </c:pt>
                <c:pt idx="784">
                  <c:v>32.125799999999998</c:v>
                </c:pt>
                <c:pt idx="785">
                  <c:v>32.079500000000003</c:v>
                </c:pt>
                <c:pt idx="786">
                  <c:v>32.0486</c:v>
                </c:pt>
                <c:pt idx="787">
                  <c:v>32.026499999999999</c:v>
                </c:pt>
                <c:pt idx="788">
                  <c:v>32.026499999999999</c:v>
                </c:pt>
                <c:pt idx="789">
                  <c:v>32.869100000000003</c:v>
                </c:pt>
                <c:pt idx="790">
                  <c:v>32.833100000000002</c:v>
                </c:pt>
                <c:pt idx="791">
                  <c:v>32.799799999999998</c:v>
                </c:pt>
                <c:pt idx="792">
                  <c:v>32.771000000000001</c:v>
                </c:pt>
                <c:pt idx="793">
                  <c:v>32.757899999999999</c:v>
                </c:pt>
                <c:pt idx="794">
                  <c:v>32.736699999999999</c:v>
                </c:pt>
                <c:pt idx="795">
                  <c:v>32.643000000000001</c:v>
                </c:pt>
                <c:pt idx="796">
                  <c:v>32.643000000000001</c:v>
                </c:pt>
                <c:pt idx="797">
                  <c:v>31.578600000000002</c:v>
                </c:pt>
                <c:pt idx="798">
                  <c:v>31.4788</c:v>
                </c:pt>
                <c:pt idx="799">
                  <c:v>31.4541</c:v>
                </c:pt>
                <c:pt idx="800">
                  <c:v>31.369700000000002</c:v>
                </c:pt>
                <c:pt idx="801">
                  <c:v>31.312899999999999</c:v>
                </c:pt>
                <c:pt idx="802">
                  <c:v>31.263100000000001</c:v>
                </c:pt>
                <c:pt idx="803">
                  <c:v>31.2316</c:v>
                </c:pt>
                <c:pt idx="804">
                  <c:v>31.2316</c:v>
                </c:pt>
                <c:pt idx="805">
                  <c:v>32.3596</c:v>
                </c:pt>
                <c:pt idx="806">
                  <c:v>32.321300000000001</c:v>
                </c:pt>
                <c:pt idx="807">
                  <c:v>32.276800000000001</c:v>
                </c:pt>
                <c:pt idx="808">
                  <c:v>32.193100000000001</c:v>
                </c:pt>
                <c:pt idx="809">
                  <c:v>32.158799999999999</c:v>
                </c:pt>
                <c:pt idx="810">
                  <c:v>32.113300000000002</c:v>
                </c:pt>
                <c:pt idx="811">
                  <c:v>32.085299999999997</c:v>
                </c:pt>
                <c:pt idx="812">
                  <c:v>32.085299999999997</c:v>
                </c:pt>
                <c:pt idx="813">
                  <c:v>32.248899999999999</c:v>
                </c:pt>
                <c:pt idx="814">
                  <c:v>32.2318</c:v>
                </c:pt>
                <c:pt idx="815">
                  <c:v>32.205500000000001</c:v>
                </c:pt>
                <c:pt idx="816">
                  <c:v>32.141300000000001</c:v>
                </c:pt>
                <c:pt idx="817">
                  <c:v>32.057000000000002</c:v>
                </c:pt>
                <c:pt idx="818">
                  <c:v>32.007300000000001</c:v>
                </c:pt>
                <c:pt idx="819">
                  <c:v>31.9648</c:v>
                </c:pt>
                <c:pt idx="820">
                  <c:v>31.9648</c:v>
                </c:pt>
                <c:pt idx="821">
                  <c:v>31.997</c:v>
                </c:pt>
                <c:pt idx="822">
                  <c:v>31.954599999999999</c:v>
                </c:pt>
                <c:pt idx="823">
                  <c:v>31.930800000000001</c:v>
                </c:pt>
                <c:pt idx="824">
                  <c:v>31.879000000000001</c:v>
                </c:pt>
                <c:pt idx="825">
                  <c:v>31.840399999999999</c:v>
                </c:pt>
                <c:pt idx="826">
                  <c:v>31.750399999999999</c:v>
                </c:pt>
                <c:pt idx="827">
                  <c:v>31.702100000000002</c:v>
                </c:pt>
                <c:pt idx="828">
                  <c:v>31.702100000000002</c:v>
                </c:pt>
                <c:pt idx="829">
                  <c:v>32.277999999999999</c:v>
                </c:pt>
                <c:pt idx="830">
                  <c:v>32.250500000000002</c:v>
                </c:pt>
                <c:pt idx="831">
                  <c:v>32.1678</c:v>
                </c:pt>
                <c:pt idx="832">
                  <c:v>32.072400000000002</c:v>
                </c:pt>
                <c:pt idx="833">
                  <c:v>32.042200000000001</c:v>
                </c:pt>
                <c:pt idx="834">
                  <c:v>32.0304</c:v>
                </c:pt>
                <c:pt idx="835">
                  <c:v>31.973299999999998</c:v>
                </c:pt>
                <c:pt idx="836">
                  <c:v>31.973299999999998</c:v>
                </c:pt>
                <c:pt idx="837">
                  <c:v>31.4407</c:v>
                </c:pt>
                <c:pt idx="838">
                  <c:v>31.421600000000002</c:v>
                </c:pt>
                <c:pt idx="839">
                  <c:v>31.389800000000001</c:v>
                </c:pt>
                <c:pt idx="840">
                  <c:v>31.364100000000001</c:v>
                </c:pt>
                <c:pt idx="841">
                  <c:v>31.301300000000001</c:v>
                </c:pt>
                <c:pt idx="842">
                  <c:v>31.215599999999998</c:v>
                </c:pt>
                <c:pt idx="843">
                  <c:v>31.186199999999999</c:v>
                </c:pt>
                <c:pt idx="844">
                  <c:v>31.186199999999999</c:v>
                </c:pt>
                <c:pt idx="845">
                  <c:v>31.078299999999999</c:v>
                </c:pt>
                <c:pt idx="846">
                  <c:v>31.017800000000001</c:v>
                </c:pt>
                <c:pt idx="847">
                  <c:v>31.001999999999999</c:v>
                </c:pt>
                <c:pt idx="848">
                  <c:v>30.926200000000001</c:v>
                </c:pt>
                <c:pt idx="849">
                  <c:v>30.819600000000001</c:v>
                </c:pt>
                <c:pt idx="850">
                  <c:v>30.797000000000001</c:v>
                </c:pt>
                <c:pt idx="851">
                  <c:v>30.765599999999999</c:v>
                </c:pt>
                <c:pt idx="852">
                  <c:v>30.765599999999999</c:v>
                </c:pt>
                <c:pt idx="853">
                  <c:v>31.653400000000001</c:v>
                </c:pt>
                <c:pt idx="854">
                  <c:v>31.640499999999999</c:v>
                </c:pt>
                <c:pt idx="855">
                  <c:v>31.595300000000002</c:v>
                </c:pt>
                <c:pt idx="856">
                  <c:v>31.563500000000001</c:v>
                </c:pt>
                <c:pt idx="857">
                  <c:v>31.545300000000001</c:v>
                </c:pt>
                <c:pt idx="858">
                  <c:v>31.517800000000001</c:v>
                </c:pt>
                <c:pt idx="859">
                  <c:v>31.453800000000001</c:v>
                </c:pt>
                <c:pt idx="860">
                  <c:v>31.453800000000001</c:v>
                </c:pt>
                <c:pt idx="861">
                  <c:v>31.5579</c:v>
                </c:pt>
                <c:pt idx="862">
                  <c:v>31.5245</c:v>
                </c:pt>
                <c:pt idx="863">
                  <c:v>31.5078</c:v>
                </c:pt>
                <c:pt idx="864">
                  <c:v>31.468699999999998</c:v>
                </c:pt>
                <c:pt idx="865">
                  <c:v>31.371700000000001</c:v>
                </c:pt>
                <c:pt idx="866">
                  <c:v>31.334299999999999</c:v>
                </c:pt>
                <c:pt idx="867">
                  <c:v>31.2881</c:v>
                </c:pt>
                <c:pt idx="868">
                  <c:v>31.2881</c:v>
                </c:pt>
                <c:pt idx="869">
                  <c:v>32.093600000000002</c:v>
                </c:pt>
                <c:pt idx="870">
                  <c:v>32.054299999999998</c:v>
                </c:pt>
                <c:pt idx="871">
                  <c:v>32.005200000000002</c:v>
                </c:pt>
                <c:pt idx="872">
                  <c:v>31.9709</c:v>
                </c:pt>
                <c:pt idx="873">
                  <c:v>31.851099999999999</c:v>
                </c:pt>
                <c:pt idx="874">
                  <c:v>31.789200000000001</c:v>
                </c:pt>
                <c:pt idx="875">
                  <c:v>31.743300000000001</c:v>
                </c:pt>
                <c:pt idx="876">
                  <c:v>31.743300000000001</c:v>
                </c:pt>
                <c:pt idx="877">
                  <c:v>30.778300000000002</c:v>
                </c:pt>
                <c:pt idx="878">
                  <c:v>30.758800000000001</c:v>
                </c:pt>
                <c:pt idx="879">
                  <c:v>30.696899999999999</c:v>
                </c:pt>
                <c:pt idx="880">
                  <c:v>30.687799999999999</c:v>
                </c:pt>
                <c:pt idx="881">
                  <c:v>30.648800000000001</c:v>
                </c:pt>
                <c:pt idx="882">
                  <c:v>30.620999999999999</c:v>
                </c:pt>
                <c:pt idx="883">
                  <c:v>30.599699999999999</c:v>
                </c:pt>
                <c:pt idx="884">
                  <c:v>30.599699999999999</c:v>
                </c:pt>
                <c:pt idx="885">
                  <c:v>31.6007</c:v>
                </c:pt>
                <c:pt idx="886">
                  <c:v>31.5596</c:v>
                </c:pt>
                <c:pt idx="887">
                  <c:v>31.5443</c:v>
                </c:pt>
                <c:pt idx="888">
                  <c:v>31.5032</c:v>
                </c:pt>
                <c:pt idx="889">
                  <c:v>31.4864</c:v>
                </c:pt>
                <c:pt idx="890">
                  <c:v>31.422599999999999</c:v>
                </c:pt>
                <c:pt idx="891">
                  <c:v>31.398599999999998</c:v>
                </c:pt>
                <c:pt idx="892">
                  <c:v>31.398599999999998</c:v>
                </c:pt>
                <c:pt idx="893">
                  <c:v>31.477499999999999</c:v>
                </c:pt>
                <c:pt idx="894">
                  <c:v>31.471</c:v>
                </c:pt>
                <c:pt idx="895">
                  <c:v>31.4483</c:v>
                </c:pt>
                <c:pt idx="896">
                  <c:v>31.377400000000002</c:v>
                </c:pt>
                <c:pt idx="897">
                  <c:v>31.322099999999999</c:v>
                </c:pt>
                <c:pt idx="898">
                  <c:v>31.282599999999999</c:v>
                </c:pt>
                <c:pt idx="899">
                  <c:v>31.2302</c:v>
                </c:pt>
                <c:pt idx="900">
                  <c:v>31.2302</c:v>
                </c:pt>
                <c:pt idx="901">
                  <c:v>31.290800000000001</c:v>
                </c:pt>
                <c:pt idx="902">
                  <c:v>31.2468</c:v>
                </c:pt>
                <c:pt idx="903">
                  <c:v>31.187100000000001</c:v>
                </c:pt>
                <c:pt idx="904">
                  <c:v>31.124300000000002</c:v>
                </c:pt>
                <c:pt idx="905">
                  <c:v>31.1157</c:v>
                </c:pt>
                <c:pt idx="906">
                  <c:v>31.06</c:v>
                </c:pt>
                <c:pt idx="907">
                  <c:v>31.039300000000001</c:v>
                </c:pt>
                <c:pt idx="908">
                  <c:v>31.039300000000001</c:v>
                </c:pt>
                <c:pt idx="909">
                  <c:v>31.579499999999999</c:v>
                </c:pt>
                <c:pt idx="910">
                  <c:v>31.5062</c:v>
                </c:pt>
                <c:pt idx="911">
                  <c:v>31.454599999999999</c:v>
                </c:pt>
                <c:pt idx="912">
                  <c:v>31.418399999999998</c:v>
                </c:pt>
                <c:pt idx="913">
                  <c:v>31.308199999999999</c:v>
                </c:pt>
                <c:pt idx="914">
                  <c:v>31.273399999999999</c:v>
                </c:pt>
                <c:pt idx="915">
                  <c:v>31.220600000000001</c:v>
                </c:pt>
                <c:pt idx="916">
                  <c:v>31.220600000000001</c:v>
                </c:pt>
                <c:pt idx="917">
                  <c:v>30.734400000000001</c:v>
                </c:pt>
                <c:pt idx="918">
                  <c:v>30.709199999999999</c:v>
                </c:pt>
                <c:pt idx="919">
                  <c:v>30.686699999999998</c:v>
                </c:pt>
                <c:pt idx="920">
                  <c:v>30.624199999999998</c:v>
                </c:pt>
                <c:pt idx="921">
                  <c:v>30.584800000000001</c:v>
                </c:pt>
                <c:pt idx="922">
                  <c:v>30.554600000000001</c:v>
                </c:pt>
                <c:pt idx="923">
                  <c:v>30.538799999999998</c:v>
                </c:pt>
                <c:pt idx="924">
                  <c:v>30.538799999999998</c:v>
                </c:pt>
                <c:pt idx="925">
                  <c:v>30.385899999999999</c:v>
                </c:pt>
                <c:pt idx="926">
                  <c:v>30.367699999999999</c:v>
                </c:pt>
                <c:pt idx="927">
                  <c:v>30.3371</c:v>
                </c:pt>
                <c:pt idx="928">
                  <c:v>30.284700000000001</c:v>
                </c:pt>
                <c:pt idx="929">
                  <c:v>30.241099999999999</c:v>
                </c:pt>
                <c:pt idx="930">
                  <c:v>30.2041</c:v>
                </c:pt>
                <c:pt idx="931">
                  <c:v>30.167300000000001</c:v>
                </c:pt>
                <c:pt idx="932">
                  <c:v>30.167300000000001</c:v>
                </c:pt>
                <c:pt idx="933">
                  <c:v>31.041799999999999</c:v>
                </c:pt>
                <c:pt idx="934">
                  <c:v>31.017499999999998</c:v>
                </c:pt>
                <c:pt idx="935">
                  <c:v>31.001100000000001</c:v>
                </c:pt>
                <c:pt idx="936">
                  <c:v>30.941199999999998</c:v>
                </c:pt>
                <c:pt idx="937">
                  <c:v>30.874400000000001</c:v>
                </c:pt>
                <c:pt idx="938">
                  <c:v>30.826699999999999</c:v>
                </c:pt>
                <c:pt idx="939">
                  <c:v>30.796099999999999</c:v>
                </c:pt>
                <c:pt idx="940">
                  <c:v>30.796099999999999</c:v>
                </c:pt>
                <c:pt idx="941">
                  <c:v>30.917400000000001</c:v>
                </c:pt>
                <c:pt idx="942">
                  <c:v>30.8962</c:v>
                </c:pt>
                <c:pt idx="943">
                  <c:v>30.850300000000001</c:v>
                </c:pt>
                <c:pt idx="944">
                  <c:v>30.783200000000001</c:v>
                </c:pt>
                <c:pt idx="945">
                  <c:v>30.7516</c:v>
                </c:pt>
                <c:pt idx="946">
                  <c:v>30.6768</c:v>
                </c:pt>
                <c:pt idx="947">
                  <c:v>30.6571</c:v>
                </c:pt>
                <c:pt idx="948">
                  <c:v>30.6571</c:v>
                </c:pt>
                <c:pt idx="949">
                  <c:v>31.3718</c:v>
                </c:pt>
                <c:pt idx="950">
                  <c:v>31.3489</c:v>
                </c:pt>
                <c:pt idx="951">
                  <c:v>31.278600000000001</c:v>
                </c:pt>
                <c:pt idx="952">
                  <c:v>31.2438</c:v>
                </c:pt>
                <c:pt idx="953">
                  <c:v>31.202200000000001</c:v>
                </c:pt>
                <c:pt idx="954">
                  <c:v>31.113499999999998</c:v>
                </c:pt>
                <c:pt idx="955">
                  <c:v>31.0444</c:v>
                </c:pt>
                <c:pt idx="956">
                  <c:v>31.0444</c:v>
                </c:pt>
                <c:pt idx="957">
                  <c:v>30.2393</c:v>
                </c:pt>
                <c:pt idx="958">
                  <c:v>30.198</c:v>
                </c:pt>
                <c:pt idx="959">
                  <c:v>30.1859</c:v>
                </c:pt>
                <c:pt idx="960">
                  <c:v>30.109400000000001</c:v>
                </c:pt>
                <c:pt idx="961">
                  <c:v>30.0397</c:v>
                </c:pt>
                <c:pt idx="962">
                  <c:v>29.991199999999999</c:v>
                </c:pt>
                <c:pt idx="963">
                  <c:v>29.966799999999999</c:v>
                </c:pt>
                <c:pt idx="964">
                  <c:v>29.966799999999999</c:v>
                </c:pt>
                <c:pt idx="965">
                  <c:v>31.016300000000001</c:v>
                </c:pt>
                <c:pt idx="966">
                  <c:v>30.968800000000002</c:v>
                </c:pt>
                <c:pt idx="967">
                  <c:v>30.905899999999999</c:v>
                </c:pt>
                <c:pt idx="968">
                  <c:v>30.838000000000001</c:v>
                </c:pt>
                <c:pt idx="969">
                  <c:v>30.791699999999999</c:v>
                </c:pt>
                <c:pt idx="970">
                  <c:v>30.748200000000001</c:v>
                </c:pt>
                <c:pt idx="971">
                  <c:v>30.715299999999999</c:v>
                </c:pt>
                <c:pt idx="972">
                  <c:v>30.715299999999999</c:v>
                </c:pt>
                <c:pt idx="973">
                  <c:v>30.8048</c:v>
                </c:pt>
                <c:pt idx="974">
                  <c:v>30.7515</c:v>
                </c:pt>
                <c:pt idx="975">
                  <c:v>30.725300000000001</c:v>
                </c:pt>
                <c:pt idx="976">
                  <c:v>30.6904</c:v>
                </c:pt>
                <c:pt idx="977">
                  <c:v>30.6629</c:v>
                </c:pt>
                <c:pt idx="978">
                  <c:v>30.633400000000002</c:v>
                </c:pt>
                <c:pt idx="979">
                  <c:v>30.5946</c:v>
                </c:pt>
                <c:pt idx="980">
                  <c:v>30.5946</c:v>
                </c:pt>
                <c:pt idx="981">
                  <c:v>30.565200000000001</c:v>
                </c:pt>
                <c:pt idx="982">
                  <c:v>30.553100000000001</c:v>
                </c:pt>
                <c:pt idx="983">
                  <c:v>30.514500000000002</c:v>
                </c:pt>
                <c:pt idx="984">
                  <c:v>30.481300000000001</c:v>
                </c:pt>
                <c:pt idx="985">
                  <c:v>30.460599999999999</c:v>
                </c:pt>
                <c:pt idx="986">
                  <c:v>30.423999999999999</c:v>
                </c:pt>
                <c:pt idx="987">
                  <c:v>30.365400000000001</c:v>
                </c:pt>
                <c:pt idx="988">
                  <c:v>30.365400000000001</c:v>
                </c:pt>
                <c:pt idx="989">
                  <c:v>30.870999999999999</c:v>
                </c:pt>
                <c:pt idx="990">
                  <c:v>30.845800000000001</c:v>
                </c:pt>
                <c:pt idx="991">
                  <c:v>30.7865</c:v>
                </c:pt>
                <c:pt idx="992">
                  <c:v>30.6797</c:v>
                </c:pt>
                <c:pt idx="993">
                  <c:v>30.627099999999999</c:v>
                </c:pt>
                <c:pt idx="994">
                  <c:v>30.5764</c:v>
                </c:pt>
                <c:pt idx="995">
                  <c:v>30.5625</c:v>
                </c:pt>
                <c:pt idx="996">
                  <c:v>30.5625</c:v>
                </c:pt>
                <c:pt idx="997">
                  <c:v>30.1614</c:v>
                </c:pt>
                <c:pt idx="998">
                  <c:v>30.1142</c:v>
                </c:pt>
                <c:pt idx="999">
                  <c:v>30.084299999999999</c:v>
                </c:pt>
                <c:pt idx="1000">
                  <c:v>30.005400000000002</c:v>
                </c:pt>
                <c:pt idx="1001">
                  <c:v>29.938600000000001</c:v>
                </c:pt>
                <c:pt idx="1002">
                  <c:v>29.901800000000001</c:v>
                </c:pt>
                <c:pt idx="1003">
                  <c:v>29.879300000000001</c:v>
                </c:pt>
                <c:pt idx="1004">
                  <c:v>29.879300000000001</c:v>
                </c:pt>
                <c:pt idx="1005">
                  <c:v>29.777699999999999</c:v>
                </c:pt>
                <c:pt idx="1006">
                  <c:v>29.7563</c:v>
                </c:pt>
                <c:pt idx="1007">
                  <c:v>29.735399999999998</c:v>
                </c:pt>
                <c:pt idx="1008">
                  <c:v>29.7043</c:v>
                </c:pt>
                <c:pt idx="1009">
                  <c:v>29.663699999999999</c:v>
                </c:pt>
                <c:pt idx="1010">
                  <c:v>29.6235</c:v>
                </c:pt>
                <c:pt idx="1011">
                  <c:v>29.583100000000002</c:v>
                </c:pt>
                <c:pt idx="1012">
                  <c:v>29.583100000000002</c:v>
                </c:pt>
                <c:pt idx="1013">
                  <c:v>30.432300000000001</c:v>
                </c:pt>
                <c:pt idx="1014">
                  <c:v>30.410699999999999</c:v>
                </c:pt>
                <c:pt idx="1015">
                  <c:v>30.384799999999998</c:v>
                </c:pt>
                <c:pt idx="1016">
                  <c:v>30.2866</c:v>
                </c:pt>
                <c:pt idx="1017">
                  <c:v>30.259599999999999</c:v>
                </c:pt>
                <c:pt idx="1018">
                  <c:v>30.2224</c:v>
                </c:pt>
                <c:pt idx="1019">
                  <c:v>30.188400000000001</c:v>
                </c:pt>
                <c:pt idx="1020">
                  <c:v>30.188400000000001</c:v>
                </c:pt>
                <c:pt idx="1021">
                  <c:v>30.357700000000001</c:v>
                </c:pt>
                <c:pt idx="1022">
                  <c:v>30.319900000000001</c:v>
                </c:pt>
                <c:pt idx="1023">
                  <c:v>30.2516</c:v>
                </c:pt>
                <c:pt idx="1024">
                  <c:v>30.180700000000002</c:v>
                </c:pt>
                <c:pt idx="1025">
                  <c:v>30.148800000000001</c:v>
                </c:pt>
                <c:pt idx="1026">
                  <c:v>30.1022</c:v>
                </c:pt>
                <c:pt idx="1027">
                  <c:v>30.089200000000002</c:v>
                </c:pt>
                <c:pt idx="1028">
                  <c:v>30.089200000000002</c:v>
                </c:pt>
                <c:pt idx="1029">
                  <c:v>30.764600000000002</c:v>
                </c:pt>
                <c:pt idx="1030">
                  <c:v>30.7302</c:v>
                </c:pt>
                <c:pt idx="1031">
                  <c:v>30.698499999999999</c:v>
                </c:pt>
                <c:pt idx="1032">
                  <c:v>30.651599999999998</c:v>
                </c:pt>
                <c:pt idx="1033">
                  <c:v>30.548100000000002</c:v>
                </c:pt>
                <c:pt idx="1034">
                  <c:v>30.517099999999999</c:v>
                </c:pt>
                <c:pt idx="1035">
                  <c:v>30.479500000000002</c:v>
                </c:pt>
                <c:pt idx="1036">
                  <c:v>30.479500000000002</c:v>
                </c:pt>
                <c:pt idx="1037">
                  <c:v>29.572500000000002</c:v>
                </c:pt>
                <c:pt idx="1038">
                  <c:v>29.541</c:v>
                </c:pt>
                <c:pt idx="1039">
                  <c:v>29.520399999999999</c:v>
                </c:pt>
                <c:pt idx="1040">
                  <c:v>29.474799999999998</c:v>
                </c:pt>
                <c:pt idx="1041">
                  <c:v>29.434000000000001</c:v>
                </c:pt>
                <c:pt idx="1042">
                  <c:v>29.407699999999998</c:v>
                </c:pt>
                <c:pt idx="1043">
                  <c:v>29.3688</c:v>
                </c:pt>
                <c:pt idx="1044">
                  <c:v>29.3688</c:v>
                </c:pt>
                <c:pt idx="1045">
                  <c:v>30.3569</c:v>
                </c:pt>
                <c:pt idx="1046">
                  <c:v>30.345500000000001</c:v>
                </c:pt>
                <c:pt idx="1047">
                  <c:v>30.3232</c:v>
                </c:pt>
                <c:pt idx="1048">
                  <c:v>30.2576</c:v>
                </c:pt>
                <c:pt idx="1049">
                  <c:v>30.2395</c:v>
                </c:pt>
                <c:pt idx="1050">
                  <c:v>30.170100000000001</c:v>
                </c:pt>
                <c:pt idx="1051">
                  <c:v>30.141100000000002</c:v>
                </c:pt>
                <c:pt idx="1052">
                  <c:v>30.141100000000002</c:v>
                </c:pt>
                <c:pt idx="1053">
                  <c:v>30.221499999999999</c:v>
                </c:pt>
                <c:pt idx="1054">
                  <c:v>30.1936</c:v>
                </c:pt>
                <c:pt idx="1055">
                  <c:v>30.169</c:v>
                </c:pt>
                <c:pt idx="1056">
                  <c:v>30.126300000000001</c:v>
                </c:pt>
                <c:pt idx="1057">
                  <c:v>30.072500000000002</c:v>
                </c:pt>
                <c:pt idx="1058">
                  <c:v>30.023499999999999</c:v>
                </c:pt>
                <c:pt idx="1059">
                  <c:v>30.007300000000001</c:v>
                </c:pt>
                <c:pt idx="1060">
                  <c:v>30.007300000000001</c:v>
                </c:pt>
                <c:pt idx="1061">
                  <c:v>29.993400000000001</c:v>
                </c:pt>
                <c:pt idx="1062">
                  <c:v>29.977</c:v>
                </c:pt>
                <c:pt idx="1063">
                  <c:v>29.946300000000001</c:v>
                </c:pt>
                <c:pt idx="1064">
                  <c:v>29.921800000000001</c:v>
                </c:pt>
                <c:pt idx="1065">
                  <c:v>29.838200000000001</c:v>
                </c:pt>
                <c:pt idx="1066">
                  <c:v>29.799600000000002</c:v>
                </c:pt>
                <c:pt idx="1067">
                  <c:v>29.766500000000001</c:v>
                </c:pt>
                <c:pt idx="1068">
                  <c:v>29.766500000000001</c:v>
                </c:pt>
                <c:pt idx="1069">
                  <c:v>30.219799999999999</c:v>
                </c:pt>
                <c:pt idx="1070">
                  <c:v>30.207599999999999</c:v>
                </c:pt>
                <c:pt idx="1071">
                  <c:v>30.1922</c:v>
                </c:pt>
                <c:pt idx="1072">
                  <c:v>30.117000000000001</c:v>
                </c:pt>
                <c:pt idx="1073">
                  <c:v>30.046600000000002</c:v>
                </c:pt>
                <c:pt idx="1074">
                  <c:v>30.002700000000001</c:v>
                </c:pt>
                <c:pt idx="1075">
                  <c:v>29.978000000000002</c:v>
                </c:pt>
                <c:pt idx="1076">
                  <c:v>29.978000000000002</c:v>
                </c:pt>
                <c:pt idx="1077">
                  <c:v>29.560199999999998</c:v>
                </c:pt>
                <c:pt idx="1078">
                  <c:v>29.5318</c:v>
                </c:pt>
                <c:pt idx="1079">
                  <c:v>29.480699999999999</c:v>
                </c:pt>
                <c:pt idx="1080">
                  <c:v>29.436499999999999</c:v>
                </c:pt>
                <c:pt idx="1081">
                  <c:v>29.425000000000001</c:v>
                </c:pt>
                <c:pt idx="1082">
                  <c:v>29.371600000000001</c:v>
                </c:pt>
                <c:pt idx="1083">
                  <c:v>29.345099999999999</c:v>
                </c:pt>
                <c:pt idx="1084">
                  <c:v>29.345099999999999</c:v>
                </c:pt>
                <c:pt idx="1085">
                  <c:v>29.3154</c:v>
                </c:pt>
                <c:pt idx="1086">
                  <c:v>29.282900000000001</c:v>
                </c:pt>
                <c:pt idx="1087">
                  <c:v>29.2104</c:v>
                </c:pt>
                <c:pt idx="1088">
                  <c:v>29.174499999999998</c:v>
                </c:pt>
                <c:pt idx="1089">
                  <c:v>29.145600000000002</c:v>
                </c:pt>
                <c:pt idx="1090">
                  <c:v>29.1206</c:v>
                </c:pt>
                <c:pt idx="1091">
                  <c:v>29.092099999999999</c:v>
                </c:pt>
                <c:pt idx="1092">
                  <c:v>29.092099999999999</c:v>
                </c:pt>
                <c:pt idx="1093">
                  <c:v>29.846</c:v>
                </c:pt>
                <c:pt idx="1094">
                  <c:v>29.829899999999999</c:v>
                </c:pt>
                <c:pt idx="1095">
                  <c:v>29.769500000000001</c:v>
                </c:pt>
                <c:pt idx="1096">
                  <c:v>29.756599999999999</c:v>
                </c:pt>
                <c:pt idx="1097">
                  <c:v>29.688400000000001</c:v>
                </c:pt>
                <c:pt idx="1098">
                  <c:v>29.667100000000001</c:v>
                </c:pt>
                <c:pt idx="1099">
                  <c:v>29.626200000000001</c:v>
                </c:pt>
                <c:pt idx="1100">
                  <c:v>29.626200000000001</c:v>
                </c:pt>
                <c:pt idx="1101">
                  <c:v>29.825800000000001</c:v>
                </c:pt>
                <c:pt idx="1102">
                  <c:v>29.814900000000002</c:v>
                </c:pt>
                <c:pt idx="1103">
                  <c:v>29.773700000000002</c:v>
                </c:pt>
                <c:pt idx="1104">
                  <c:v>29.724299999999999</c:v>
                </c:pt>
                <c:pt idx="1105">
                  <c:v>29.700700000000001</c:v>
                </c:pt>
                <c:pt idx="1106">
                  <c:v>29.6587</c:v>
                </c:pt>
                <c:pt idx="1107">
                  <c:v>29.584599999999998</c:v>
                </c:pt>
                <c:pt idx="1108">
                  <c:v>29.584599999999998</c:v>
                </c:pt>
                <c:pt idx="1109">
                  <c:v>30.1586</c:v>
                </c:pt>
                <c:pt idx="1110">
                  <c:v>30.134399999999999</c:v>
                </c:pt>
                <c:pt idx="1111">
                  <c:v>30.1083</c:v>
                </c:pt>
                <c:pt idx="1112">
                  <c:v>30.079699999999999</c:v>
                </c:pt>
                <c:pt idx="1113">
                  <c:v>30.0259</c:v>
                </c:pt>
                <c:pt idx="1114">
                  <c:v>29.956</c:v>
                </c:pt>
                <c:pt idx="1115">
                  <c:v>29.922599999999999</c:v>
                </c:pt>
                <c:pt idx="1116">
                  <c:v>29.922599999999999</c:v>
                </c:pt>
                <c:pt idx="1117">
                  <c:v>29.154399999999999</c:v>
                </c:pt>
                <c:pt idx="1118">
                  <c:v>29.115500000000001</c:v>
                </c:pt>
                <c:pt idx="1119">
                  <c:v>29.072800000000001</c:v>
                </c:pt>
                <c:pt idx="1120">
                  <c:v>29.032900000000001</c:v>
                </c:pt>
                <c:pt idx="1121">
                  <c:v>28.9819</c:v>
                </c:pt>
                <c:pt idx="1122">
                  <c:v>28.926500000000001</c:v>
                </c:pt>
                <c:pt idx="1123">
                  <c:v>28.872199999999999</c:v>
                </c:pt>
                <c:pt idx="1124">
                  <c:v>28.872199999999999</c:v>
                </c:pt>
                <c:pt idx="1125">
                  <c:v>29.825900000000001</c:v>
                </c:pt>
                <c:pt idx="1126">
                  <c:v>29.800799999999999</c:v>
                </c:pt>
                <c:pt idx="1127">
                  <c:v>29.773399999999999</c:v>
                </c:pt>
                <c:pt idx="1128">
                  <c:v>29.720300000000002</c:v>
                </c:pt>
                <c:pt idx="1129">
                  <c:v>29.697299999999998</c:v>
                </c:pt>
                <c:pt idx="1130">
                  <c:v>29.673400000000001</c:v>
                </c:pt>
                <c:pt idx="1131">
                  <c:v>29.603100000000001</c:v>
                </c:pt>
                <c:pt idx="1132">
                  <c:v>29.603100000000001</c:v>
                </c:pt>
                <c:pt idx="1133">
                  <c:v>29.723600000000001</c:v>
                </c:pt>
                <c:pt idx="1134">
                  <c:v>29.6876</c:v>
                </c:pt>
                <c:pt idx="1135">
                  <c:v>29.643599999999999</c:v>
                </c:pt>
                <c:pt idx="1136">
                  <c:v>29.623999999999999</c:v>
                </c:pt>
                <c:pt idx="1137">
                  <c:v>29.574200000000001</c:v>
                </c:pt>
                <c:pt idx="1138">
                  <c:v>29.509599999999999</c:v>
                </c:pt>
                <c:pt idx="1139">
                  <c:v>29.476099999999999</c:v>
                </c:pt>
                <c:pt idx="1140">
                  <c:v>29.476099999999999</c:v>
                </c:pt>
                <c:pt idx="1141">
                  <c:v>29.491</c:v>
                </c:pt>
                <c:pt idx="1142">
                  <c:v>29.467099999999999</c:v>
                </c:pt>
                <c:pt idx="1143">
                  <c:v>29.428799999999999</c:v>
                </c:pt>
                <c:pt idx="1144">
                  <c:v>29.379300000000001</c:v>
                </c:pt>
                <c:pt idx="1145">
                  <c:v>29.3188</c:v>
                </c:pt>
                <c:pt idx="1146">
                  <c:v>29.290700000000001</c:v>
                </c:pt>
                <c:pt idx="1147">
                  <c:v>29.270700000000001</c:v>
                </c:pt>
                <c:pt idx="1148">
                  <c:v>29.270700000000001</c:v>
                </c:pt>
                <c:pt idx="1149">
                  <c:v>29.6906</c:v>
                </c:pt>
                <c:pt idx="1150">
                  <c:v>29.661300000000001</c:v>
                </c:pt>
                <c:pt idx="1151">
                  <c:v>29.5639</c:v>
                </c:pt>
                <c:pt idx="1152">
                  <c:v>29.523</c:v>
                </c:pt>
                <c:pt idx="1153">
                  <c:v>29.498100000000001</c:v>
                </c:pt>
                <c:pt idx="1154">
                  <c:v>29.474799999999998</c:v>
                </c:pt>
                <c:pt idx="1155">
                  <c:v>29.440100000000001</c:v>
                </c:pt>
                <c:pt idx="1156">
                  <c:v>29.440100000000001</c:v>
                </c:pt>
                <c:pt idx="1157">
                  <c:v>29.114000000000001</c:v>
                </c:pt>
                <c:pt idx="1158">
                  <c:v>29.0809</c:v>
                </c:pt>
                <c:pt idx="1159">
                  <c:v>29.018000000000001</c:v>
                </c:pt>
                <c:pt idx="1160">
                  <c:v>28.942699999999999</c:v>
                </c:pt>
                <c:pt idx="1161">
                  <c:v>28.908000000000001</c:v>
                </c:pt>
                <c:pt idx="1162">
                  <c:v>28.881499999999999</c:v>
                </c:pt>
                <c:pt idx="1163">
                  <c:v>28.8658</c:v>
                </c:pt>
                <c:pt idx="1164">
                  <c:v>28.8658</c:v>
                </c:pt>
                <c:pt idx="1165">
                  <c:v>28.841799999999999</c:v>
                </c:pt>
                <c:pt idx="1166">
                  <c:v>28.819400000000002</c:v>
                </c:pt>
                <c:pt idx="1167">
                  <c:v>28.779599999999999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45344"/>
        <c:axId val="180747264"/>
      </c:lineChart>
      <c:catAx>
        <c:axId val="180745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zh-CN" sz="1200" dirty="0" smtClean="0"/>
                  <a:t>Time(</a:t>
                </a:r>
                <a:r>
                  <a:rPr lang="en-US" altLang="zh-CN" sz="1200" dirty="0" err="1" smtClean="0"/>
                  <a:t>hh:mm:ss</a:t>
                </a:r>
                <a:r>
                  <a:rPr lang="en-US" altLang="zh-CN" sz="1200" dirty="0" smtClean="0"/>
                  <a:t>)</a:t>
                </a:r>
                <a:endParaRPr lang="zh-CN" altLang="en-US" sz="1200" dirty="0"/>
              </a:p>
            </c:rich>
          </c:tx>
          <c:layout/>
          <c:overlay val="0"/>
        </c:title>
        <c:numFmt formatCode="h:mm:ss;@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180747264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180747264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zh-CN"/>
          </a:p>
        </c:txPr>
        <c:crossAx val="1807453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2.9122702582595878E-2"/>
          <c:y val="4.4865087743410803E-2"/>
          <c:w val="0.12239799932139672"/>
          <c:h val="8.8004257770577521E-2"/>
        </c:manualLayout>
      </c:layout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2594-C736-48CB-B7F5-64BD973B3B37}" type="datetimeFigureOut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BB759-A6DD-4247-A278-4320E1A2F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0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B759-A6DD-4247-A278-4320E1A2F3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6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B759-A6DD-4247-A278-4320E1A2F3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6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BB759-A6DD-4247-A278-4320E1A2F3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6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8E7-D6B6-476D-8DB7-324CB4378F52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114C-6F1B-4CFD-9E8B-AB7706E95927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5798-4C26-4BDE-851F-F681CE1EBB63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DC1-1CC4-4DCC-B1C0-CE4E66016542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7772400" cy="360097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8890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5D49-0F35-40CA-8237-8BC3881A2B11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251A-1ACD-4E9A-A45A-182C81D82003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E13C-7330-4C10-8E75-30BA904D4643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2E72-5EE7-4841-B094-3D94928BFD77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63BC-5DBF-4BB1-87D5-FB7B235AC132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33500"/>
            <a:ext cx="5111750" cy="373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3500"/>
            <a:ext cx="3008313" cy="3733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299-59CC-4D2B-AF87-51FA08FA04E8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000877" cy="40386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762500"/>
            <a:ext cx="8153400" cy="38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952D-2EBC-4408-8FF1-56A84606F27C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127500"/>
            <a:ext cx="8153400" cy="635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0500"/>
            <a:ext cx="7620000" cy="364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143501"/>
            <a:ext cx="3429000" cy="2540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BAA6916-88E5-43FC-8500-D7D8DFD53AAF}" type="datetime1">
              <a:rPr lang="zh-CN" altLang="en-US" smtClean="0"/>
              <a:t>2013/10/30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410729"/>
            <a:ext cx="3429000" cy="2365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37021" y="4874154"/>
            <a:ext cx="109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687952F-D300-4108-B6DD-185F736652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143000"/>
            <a:ext cx="142876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2497460"/>
            <a:ext cx="7772400" cy="1443033"/>
          </a:xfrm>
        </p:spPr>
        <p:txBody>
          <a:bodyPr/>
          <a:lstStyle/>
          <a:p>
            <a:r>
              <a:rPr lang="en-US" altLang="zh-CN" sz="4800" dirty="0" smtClean="0"/>
              <a:t>Bi-weekly report</a:t>
            </a:r>
            <a:br>
              <a:rPr lang="en-US" altLang="zh-CN" sz="4800" dirty="0" smtClean="0"/>
            </a:br>
            <a:r>
              <a:rPr lang="en-US" altLang="zh-CN" sz="4800" dirty="0" err="1" smtClean="0"/>
              <a:t>autoencoder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Buxton Sketch" pitchFamily="66" charset="0"/>
              </a:rPr>
              <a:t>Maohua</a:t>
            </a:r>
            <a:r>
              <a:rPr lang="en-US" altLang="zh-CN" dirty="0" smtClean="0">
                <a:latin typeface="Buxton Sketch" pitchFamily="66" charset="0"/>
              </a:rPr>
              <a:t> Zhu</a:t>
            </a:r>
            <a:endParaRPr lang="zh-CN" altLang="en-US" dirty="0">
              <a:latin typeface="Buxton Sketch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Californian FB" pitchFamily="18" charset="0"/>
              </a:rPr>
              <a:t>2013/10/30</a:t>
            </a:r>
            <a:endParaRPr lang="zh-CN" altLang="en-US" sz="1200" dirty="0"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erlin Sans FB" pitchFamily="34" charset="0"/>
              </a:rPr>
              <a:t>outline</a:t>
            </a:r>
            <a:endParaRPr lang="zh-CN" altLang="en-US" sz="4000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>
                <a:latin typeface="Californian FB" pitchFamily="18" charset="0"/>
              </a:rPr>
              <a:t>A quick review to </a:t>
            </a:r>
            <a:r>
              <a:rPr lang="en-US" altLang="zh-CN" dirty="0" err="1" smtClean="0">
                <a:latin typeface="Californian FB" pitchFamily="18" charset="0"/>
              </a:rPr>
              <a:t>autoencoder</a:t>
            </a:r>
            <a:endParaRPr lang="en-US" altLang="zh-CN" dirty="0" smtClean="0">
              <a:latin typeface="Californian FB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>
              <a:latin typeface="Californian FB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>
                <a:latin typeface="Californian FB" pitchFamily="18" charset="0"/>
              </a:rPr>
              <a:t>L-BFGS training algorithm details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>
              <a:latin typeface="Californian FB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>
                <a:latin typeface="Californian FB" pitchFamily="18" charset="0"/>
              </a:rPr>
              <a:t>Current progress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>
              <a:latin typeface="Californian FB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dirty="0" smtClean="0">
                <a:latin typeface="Californian FB" pitchFamily="18" charset="0"/>
              </a:rPr>
              <a:t>Next steps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>
              <a:latin typeface="Californian FB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 smtClean="0">
              <a:latin typeface="Californian FB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dirty="0">
              <a:latin typeface="Californian FB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zh-CN" altLang="en-US" dirty="0">
              <a:latin typeface="Californian FB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 err="1">
                <a:latin typeface="Berlin Sans FB" pitchFamily="34" charset="0"/>
              </a:rPr>
              <a:t>autoencoder</a:t>
            </a:r>
            <a:endParaRPr lang="zh-CN" altLang="en-US" sz="4000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500"/>
            <a:ext cx="8003232" cy="364463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•"/>
            </a:pPr>
            <a:r>
              <a:rPr lang="en-US" altLang="zh-CN" dirty="0">
                <a:latin typeface="Californian FB" pitchFamily="18" charset="0"/>
              </a:rPr>
              <a:t>A artificial neural network for learning efficient coding</a:t>
            </a:r>
          </a:p>
          <a:p>
            <a:pPr lvl="1"/>
            <a:r>
              <a:rPr lang="en-US" altLang="zh-CN" sz="1800" dirty="0">
                <a:latin typeface="Californian FB" pitchFamily="18" charset="0"/>
              </a:rPr>
              <a:t>Forward </a:t>
            </a:r>
            <a:r>
              <a:rPr lang="en-US" altLang="zh-CN" sz="1800" dirty="0" smtClean="0">
                <a:latin typeface="Californian FB" pitchFamily="18" charset="0"/>
              </a:rPr>
              <a:t>prop. </a:t>
            </a:r>
            <a:r>
              <a:rPr lang="en-US" altLang="zh-CN" sz="1800" dirty="0">
                <a:latin typeface="Californian FB" pitchFamily="18" charset="0"/>
              </a:rPr>
              <a:t>for encoding</a:t>
            </a:r>
          </a:p>
          <a:p>
            <a:pPr lvl="1"/>
            <a:r>
              <a:rPr lang="en-US" altLang="zh-CN" sz="1800" dirty="0">
                <a:latin typeface="Californian FB" pitchFamily="18" charset="0"/>
              </a:rPr>
              <a:t>Back </a:t>
            </a:r>
            <a:r>
              <a:rPr lang="en-US" altLang="zh-CN" sz="1800" dirty="0" smtClean="0">
                <a:latin typeface="Californian FB" pitchFamily="18" charset="0"/>
              </a:rPr>
              <a:t>prop. </a:t>
            </a:r>
            <a:r>
              <a:rPr lang="en-US" altLang="zh-CN" sz="1800" dirty="0">
                <a:latin typeface="Californian FB" pitchFamily="18" charset="0"/>
              </a:rPr>
              <a:t>for decoding </a:t>
            </a:r>
            <a:r>
              <a:rPr lang="en-US" altLang="zh-CN" sz="1800" dirty="0" smtClean="0">
                <a:latin typeface="Californian FB" pitchFamily="18" charset="0"/>
              </a:rPr>
              <a:t>- </a:t>
            </a:r>
            <a:r>
              <a:rPr lang="en-US" altLang="zh-CN" sz="1800" dirty="0">
                <a:latin typeface="Californian FB" pitchFamily="18" charset="0"/>
              </a:rPr>
              <a:t>reconstruction</a:t>
            </a:r>
          </a:p>
          <a:p>
            <a:pPr marL="342900" indent="-342900">
              <a:buChar char="•"/>
            </a:pPr>
            <a:r>
              <a:rPr lang="en-US" altLang="zh-CN" dirty="0">
                <a:latin typeface="Californian FB" pitchFamily="18" charset="0"/>
              </a:rPr>
              <a:t>Widely used in document retrieval and image recognition</a:t>
            </a:r>
          </a:p>
          <a:p>
            <a:pPr lvl="1"/>
            <a:r>
              <a:rPr lang="en-US" altLang="zh-CN" sz="1800" dirty="0">
                <a:latin typeface="Californian FB" pitchFamily="18" charset="0"/>
              </a:rPr>
              <a:t>Code can be used for semantic hashing</a:t>
            </a:r>
          </a:p>
          <a:p>
            <a:pPr lvl="1"/>
            <a:r>
              <a:rPr lang="en-US" altLang="zh-CN" sz="1800" dirty="0">
                <a:latin typeface="Californian FB" pitchFamily="18" charset="0"/>
              </a:rPr>
              <a:t>Codes with short Euclidean distance are similar semantically</a:t>
            </a:r>
          </a:p>
          <a:p>
            <a:pPr marL="342900" indent="-342900">
              <a:buChar char="•"/>
            </a:pPr>
            <a:endParaRPr lang="en-US" altLang="zh-CN" sz="1800" b="0" dirty="0">
              <a:latin typeface="Californian FB" pitchFamily="18" charset="0"/>
            </a:endParaRPr>
          </a:p>
          <a:p>
            <a:pPr marL="342900" indent="-342900">
              <a:buChar char="•"/>
            </a:pPr>
            <a:endParaRPr lang="en-US" altLang="zh-CN" dirty="0">
              <a:latin typeface="Californian FB" pitchFamily="18" charset="0"/>
            </a:endParaRPr>
          </a:p>
          <a:p>
            <a:pPr marL="342900" indent="-342900">
              <a:buChar char="•"/>
            </a:pPr>
            <a:endParaRPr lang="en-US" altLang="zh-CN" dirty="0">
              <a:latin typeface="Californian FB" pitchFamily="18" charset="0"/>
            </a:endParaRPr>
          </a:p>
          <a:p>
            <a:pPr marL="342900" indent="-342900">
              <a:buChar char="•"/>
            </a:pPr>
            <a:endParaRPr lang="en-US" altLang="zh-CN" dirty="0">
              <a:latin typeface="Californian FB" pitchFamily="18" charset="0"/>
            </a:endParaRPr>
          </a:p>
          <a:p>
            <a:pPr marL="342900" indent="-342900">
              <a:buChar char="•"/>
            </a:pPr>
            <a:endParaRPr lang="zh-CN" altLang="en-US" dirty="0">
              <a:latin typeface="Californian FB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93604"/>
            <a:ext cx="5040560" cy="185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51" y="3865612"/>
            <a:ext cx="4465737" cy="141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3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8147248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>
                <a:latin typeface="Berlin Sans FB" pitchFamily="34" charset="0"/>
              </a:rPr>
              <a:t>L-BFGS Training algorithm</a:t>
            </a:r>
            <a:endParaRPr lang="zh-CN" altLang="en-US" sz="4000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500"/>
            <a:ext cx="8147248" cy="364463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Californian FB" pitchFamily="18" charset="0"/>
              </a:rPr>
              <a:t>Training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Californian FB" pitchFamily="18" charset="0"/>
              </a:rPr>
              <a:t>Randomly </a:t>
            </a:r>
            <a:r>
              <a:rPr lang="en-US" altLang="zh-CN" dirty="0">
                <a:latin typeface="Californian FB" pitchFamily="18" charset="0"/>
              </a:rPr>
              <a:t>initialize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Californian FB" pitchFamily="18" charset="0"/>
              </a:rPr>
              <a:t>Forward </a:t>
            </a:r>
            <a:r>
              <a:rPr lang="en-US" altLang="zh-CN" dirty="0" smtClean="0">
                <a:latin typeface="Californian FB" pitchFamily="18" charset="0"/>
              </a:rPr>
              <a:t>prop. </a:t>
            </a:r>
            <a:r>
              <a:rPr lang="en-US" altLang="zh-CN" dirty="0">
                <a:latin typeface="Californian FB" pitchFamily="18" charset="0"/>
              </a:rPr>
              <a:t>using mini-batch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Californian FB" pitchFamily="18" charset="0"/>
              </a:rPr>
              <a:t>Compute the cost and its gradient in weight space(back </a:t>
            </a:r>
            <a:r>
              <a:rPr lang="en-US" altLang="zh-CN" dirty="0" smtClean="0">
                <a:latin typeface="Californian FB" pitchFamily="18" charset="0"/>
              </a:rPr>
              <a:t>prop.)</a:t>
            </a:r>
            <a:endParaRPr lang="en-US" altLang="zh-CN" dirty="0">
              <a:latin typeface="Californian FB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Californian FB" pitchFamily="18" charset="0"/>
              </a:rPr>
              <a:t>L-BFGS update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CN" sz="1800" dirty="0">
                <a:latin typeface="Californian FB" pitchFamily="18" charset="0"/>
              </a:rPr>
              <a:t>Calculate a positive definite matrix 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CN" sz="1800" dirty="0" smtClean="0">
                <a:latin typeface="Californian FB" pitchFamily="18" charset="0"/>
              </a:rPr>
              <a:t>Multiply </a:t>
            </a:r>
            <a:r>
              <a:rPr lang="en-US" altLang="zh-CN" sz="1800" dirty="0">
                <a:latin typeface="Californian FB" pitchFamily="18" charset="0"/>
              </a:rPr>
              <a:t>the gradient by H to get step direction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CN" sz="1800" dirty="0">
                <a:latin typeface="Californian FB" pitchFamily="18" charset="0"/>
              </a:rPr>
              <a:t>Line search on the direction to get the step size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CN" sz="1800" dirty="0">
                <a:latin typeface="Californian FB" pitchFamily="18" charset="0"/>
              </a:rPr>
              <a:t>Update weights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>
                <a:latin typeface="Berlin Sans FB" pitchFamily="34" charset="0"/>
              </a:rPr>
              <a:t>Experiment on CPU</a:t>
            </a:r>
            <a:endParaRPr lang="zh-CN" altLang="en-US" sz="4000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Char char="•"/>
            </a:pPr>
            <a:r>
              <a:rPr lang="en-US" altLang="zh-CN" dirty="0" err="1">
                <a:latin typeface="Californian FB" pitchFamily="18" charset="0"/>
              </a:rPr>
              <a:t>Matlab</a:t>
            </a:r>
            <a:r>
              <a:rPr lang="en-US" altLang="zh-CN" dirty="0">
                <a:latin typeface="Californian FB" pitchFamily="18" charset="0"/>
              </a:rPr>
              <a:t> implementation</a:t>
            </a:r>
          </a:p>
          <a:p>
            <a:pPr marL="342900" indent="-342900">
              <a:buChar char="•"/>
            </a:pPr>
            <a:r>
              <a:rPr lang="en-US" altLang="zh-CN" dirty="0">
                <a:latin typeface="Californian FB" pitchFamily="18" charset="0"/>
              </a:rPr>
              <a:t>Dataset: </a:t>
            </a:r>
          </a:p>
          <a:p>
            <a:pPr lvl="1"/>
            <a:r>
              <a:rPr lang="en-US" sz="1900" dirty="0">
                <a:latin typeface="Californian FB" pitchFamily="18" charset="0"/>
              </a:rPr>
              <a:t>CIFAR10, </a:t>
            </a:r>
            <a:r>
              <a:rPr lang="en-US" sz="1900" dirty="0" smtClean="0">
                <a:latin typeface="Californian FB" pitchFamily="18" charset="0"/>
              </a:rPr>
              <a:t>image size </a:t>
            </a:r>
            <a:r>
              <a:rPr lang="en-US" sz="1900" dirty="0">
                <a:latin typeface="Californian FB" pitchFamily="18" charset="0"/>
              </a:rPr>
              <a:t>32*32 </a:t>
            </a:r>
          </a:p>
          <a:p>
            <a:pPr lvl="1"/>
            <a:r>
              <a:rPr lang="en-US" altLang="zh-CN" sz="1900" dirty="0" smtClean="0">
                <a:latin typeface="Californian FB" pitchFamily="18" charset="0"/>
              </a:rPr>
              <a:t>10000 images</a:t>
            </a:r>
            <a:endParaRPr lang="en-US" altLang="zh-CN" sz="1900" dirty="0">
              <a:latin typeface="Californian FB" pitchFamily="18" charset="0"/>
            </a:endParaRPr>
          </a:p>
          <a:p>
            <a:pPr marL="342900" indent="-342900">
              <a:buChar char="•"/>
            </a:pPr>
            <a:r>
              <a:rPr lang="en-US" altLang="zh-CN" dirty="0" smtClean="0">
                <a:latin typeface="Californian FB" pitchFamily="18" charset="0"/>
              </a:rPr>
              <a:t>Network size:</a:t>
            </a:r>
            <a:endParaRPr lang="en-US" altLang="zh-CN" dirty="0">
              <a:latin typeface="Californian FB" pitchFamily="18" charset="0"/>
            </a:endParaRPr>
          </a:p>
          <a:p>
            <a:pPr lvl="1"/>
            <a:r>
              <a:rPr lang="en-US" altLang="zh-CN" sz="1900" dirty="0">
                <a:latin typeface="Californian FB" pitchFamily="18" charset="0"/>
              </a:rPr>
              <a:t>3072 input</a:t>
            </a:r>
          </a:p>
          <a:p>
            <a:pPr lvl="1"/>
            <a:r>
              <a:rPr lang="en-US" altLang="zh-CN" sz="1900" dirty="0">
                <a:latin typeface="Californian FB" pitchFamily="18" charset="0"/>
              </a:rPr>
              <a:t>[6144 100] hidden layer</a:t>
            </a:r>
          </a:p>
          <a:p>
            <a:pPr marL="342900" indent="-342900">
              <a:buChar char="•"/>
            </a:pPr>
            <a:r>
              <a:rPr lang="en-US" altLang="zh-CN" dirty="0">
                <a:latin typeface="Californian FB" pitchFamily="18" charset="0"/>
              </a:rPr>
              <a:t>L-BFGS is time consuming</a:t>
            </a:r>
          </a:p>
          <a:p>
            <a:pPr lvl="1"/>
            <a:r>
              <a:rPr lang="en-US" altLang="zh-CN" sz="1900" dirty="0">
                <a:latin typeface="Californian FB" pitchFamily="18" charset="0"/>
              </a:rPr>
              <a:t>Calculate positive definite matrix</a:t>
            </a:r>
          </a:p>
          <a:p>
            <a:pPr lvl="1"/>
            <a:r>
              <a:rPr lang="en-US" altLang="zh-CN" sz="1900" dirty="0">
                <a:latin typeface="Californian FB" pitchFamily="18" charset="0"/>
              </a:rPr>
              <a:t>Line search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836757"/>
              </p:ext>
            </p:extLst>
          </p:nvPr>
        </p:nvGraphicFramePr>
        <p:xfrm>
          <a:off x="4355976" y="1273324"/>
          <a:ext cx="5256584" cy="3419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88917" y="1777380"/>
            <a:ext cx="400110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 smtClean="0"/>
              <a:t>Euclidean distance (MSE)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8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>
                <a:latin typeface="Berlin Sans FB" pitchFamily="34" charset="0"/>
              </a:rPr>
              <a:t>Current progress</a:t>
            </a:r>
            <a:endParaRPr lang="zh-CN" altLang="en-US" sz="4000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•"/>
            </a:pPr>
            <a:r>
              <a:rPr lang="en-US" altLang="zh-CN" dirty="0">
                <a:latin typeface="Californian FB" pitchFamily="18" charset="0"/>
              </a:rPr>
              <a:t>Analysis of L-BFGS algorithm    		√</a:t>
            </a:r>
          </a:p>
          <a:p>
            <a:pPr marL="342900" indent="-342900">
              <a:buChar char="•"/>
            </a:pPr>
            <a:r>
              <a:rPr lang="en-US" altLang="zh-CN" dirty="0">
                <a:latin typeface="Californian FB" pitchFamily="18" charset="0"/>
              </a:rPr>
              <a:t>Read </a:t>
            </a:r>
            <a:r>
              <a:rPr lang="en-US" altLang="zh-CN" dirty="0" err="1">
                <a:latin typeface="Californian FB" pitchFamily="18" charset="0"/>
              </a:rPr>
              <a:t>Matlab</a:t>
            </a:r>
            <a:r>
              <a:rPr lang="en-US" altLang="zh-CN" dirty="0">
                <a:latin typeface="Californian FB" pitchFamily="18" charset="0"/>
              </a:rPr>
              <a:t> code				√</a:t>
            </a:r>
          </a:p>
          <a:p>
            <a:pPr marL="342900" indent="-342900">
              <a:buChar char="•"/>
            </a:pPr>
            <a:r>
              <a:rPr lang="en-US" altLang="zh-CN" dirty="0" smtClean="0">
                <a:latin typeface="Californian FB" pitchFamily="18" charset="0"/>
              </a:rPr>
              <a:t>Port </a:t>
            </a:r>
            <a:r>
              <a:rPr lang="en-US" altLang="zh-CN" dirty="0" err="1" smtClean="0">
                <a:latin typeface="Californian FB" pitchFamily="18" charset="0"/>
              </a:rPr>
              <a:t>Matlab</a:t>
            </a:r>
            <a:r>
              <a:rPr lang="en-US" altLang="zh-CN" dirty="0" smtClean="0">
                <a:latin typeface="Californian FB" pitchFamily="18" charset="0"/>
              </a:rPr>
              <a:t> to C</a:t>
            </a:r>
            <a:r>
              <a:rPr lang="en-US" altLang="zh-CN" dirty="0">
                <a:latin typeface="Californian FB" pitchFamily="18" charset="0"/>
              </a:rPr>
              <a:t>++ </a:t>
            </a:r>
          </a:p>
          <a:p>
            <a:pPr lvl="1"/>
            <a:r>
              <a:rPr lang="en-US" altLang="zh-CN" sz="1800" dirty="0">
                <a:latin typeface="Californian FB" pitchFamily="18" charset="0"/>
              </a:rPr>
              <a:t>Load data				</a:t>
            </a:r>
            <a:r>
              <a:rPr lang="en-US" altLang="zh-CN" sz="1800" dirty="0" smtClean="0">
                <a:latin typeface="Californian FB" pitchFamily="18" charset="0"/>
              </a:rPr>
              <a:t>	√</a:t>
            </a:r>
            <a:endParaRPr lang="en-US" altLang="zh-CN" sz="1800" dirty="0">
              <a:latin typeface="Californian FB" pitchFamily="18" charset="0"/>
            </a:endParaRPr>
          </a:p>
          <a:p>
            <a:pPr lvl="1"/>
            <a:r>
              <a:rPr lang="en-US" altLang="zh-CN" sz="1800" dirty="0">
                <a:latin typeface="Californian FB" pitchFamily="18" charset="0"/>
              </a:rPr>
              <a:t>Random initialization			</a:t>
            </a:r>
            <a:r>
              <a:rPr lang="en-US" altLang="zh-CN" sz="1800" dirty="0" smtClean="0">
                <a:latin typeface="Californian FB" pitchFamily="18" charset="0"/>
              </a:rPr>
              <a:t>	√</a:t>
            </a:r>
            <a:endParaRPr lang="en-US" altLang="zh-CN" sz="1800" dirty="0">
              <a:latin typeface="Californian FB" pitchFamily="18" charset="0"/>
            </a:endParaRPr>
          </a:p>
          <a:p>
            <a:pPr lvl="1"/>
            <a:r>
              <a:rPr lang="en-US" altLang="zh-CN" sz="1800" dirty="0">
                <a:latin typeface="Californian FB" pitchFamily="18" charset="0"/>
              </a:rPr>
              <a:t>Forward propagation			</a:t>
            </a:r>
            <a:r>
              <a:rPr lang="en-US" altLang="zh-CN" sz="1800" dirty="0" smtClean="0">
                <a:latin typeface="Californian FB" pitchFamily="18" charset="0"/>
              </a:rPr>
              <a:t>	√</a:t>
            </a:r>
            <a:endParaRPr lang="en-US" altLang="zh-CN" sz="1800" dirty="0">
              <a:latin typeface="Californian FB" pitchFamily="18" charset="0"/>
            </a:endParaRPr>
          </a:p>
          <a:p>
            <a:pPr lvl="1"/>
            <a:r>
              <a:rPr lang="en-US" altLang="zh-CN" sz="1800" dirty="0">
                <a:latin typeface="Californian FB" pitchFamily="18" charset="0"/>
              </a:rPr>
              <a:t>Calculate gradients – back propagation</a:t>
            </a:r>
          </a:p>
          <a:p>
            <a:pPr lvl="1"/>
            <a:r>
              <a:rPr lang="en-US" altLang="zh-CN" sz="1800" dirty="0">
                <a:latin typeface="Californian FB" pitchFamily="18" charset="0"/>
              </a:rPr>
              <a:t>L-BFGS </a:t>
            </a:r>
            <a:r>
              <a:rPr lang="en-US" altLang="zh-CN" sz="1800" dirty="0" smtClean="0">
                <a:latin typeface="Californian FB" pitchFamily="18" charset="0"/>
              </a:rPr>
              <a:t>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dirty="0" smtClean="0">
                <a:latin typeface="Californian FB" pitchFamily="18" charset="0"/>
              </a:rPr>
              <a:t>Port C++ to </a:t>
            </a:r>
            <a:r>
              <a:rPr lang="en-US" altLang="zh-CN" sz="1800" dirty="0" err="1" smtClean="0">
                <a:latin typeface="Californian FB" pitchFamily="18" charset="0"/>
              </a:rPr>
              <a:t>OpenCL</a:t>
            </a:r>
            <a:r>
              <a:rPr lang="en-US" altLang="zh-CN" sz="1800" dirty="0" smtClean="0">
                <a:latin typeface="Californian FB" pitchFamily="18" charset="0"/>
              </a:rPr>
              <a:t>/CUDA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>
              <a:latin typeface="Californian FB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sz="1800" dirty="0">
              <a:latin typeface="Californian FB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>
                <a:latin typeface="Berlin Sans FB" pitchFamily="34" charset="0"/>
              </a:rPr>
              <a:t>Next steps</a:t>
            </a:r>
            <a:endParaRPr lang="zh-CN" altLang="en-US" sz="4000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Coding++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952F-D300-4108-B6DD-185F736652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137</TotalTime>
  <Words>182</Words>
  <Application>Microsoft Office PowerPoint</Application>
  <PresentationFormat>全屏显示(16:10)</PresentationFormat>
  <Paragraphs>69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基本</vt:lpstr>
      <vt:lpstr>Bi-weekly report autoencoder</vt:lpstr>
      <vt:lpstr>outline</vt:lpstr>
      <vt:lpstr>autoencoder</vt:lpstr>
      <vt:lpstr>L-BFGS Training algorithm</vt:lpstr>
      <vt:lpstr>Experiment on CPU</vt:lpstr>
      <vt:lpstr>Current progress</vt:lpstr>
      <vt:lpstr>Next steps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report autoencoder</dc:title>
  <dc:creator>User</dc:creator>
  <cp:lastModifiedBy>User</cp:lastModifiedBy>
  <cp:revision>16</cp:revision>
  <dcterms:created xsi:type="dcterms:W3CDTF">2013-10-30T06:17:53Z</dcterms:created>
  <dcterms:modified xsi:type="dcterms:W3CDTF">2013-10-30T09:46:43Z</dcterms:modified>
</cp:coreProperties>
</file>