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dirty="0" smtClean="0"/>
              <a:t>Time breakdown(CPU, double precision)</a:t>
            </a:r>
            <a:endParaRPr lang="en-US" altLang="zh-CN" dirty="0"/>
          </a:p>
        </c:rich>
      </c:tx>
      <c:layout>
        <c:manualLayout>
          <c:xMode val="edge"/>
          <c:yMode val="edge"/>
          <c:x val="0.15240555466773703"/>
          <c:y val="4.77025552352063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timing</c:v>
                </c:pt>
              </c:strCache>
            </c:strRef>
          </c:tx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00"/>
                    </a:solidFill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Autoencoder</c:v>
                </c:pt>
                <c:pt idx="1">
                  <c:v>Line Search</c:v>
                </c:pt>
                <c:pt idx="2">
                  <c:v>Direction updates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90.680049999999994</c:v>
                </c:pt>
                <c:pt idx="1">
                  <c:v>2.2444500000000001</c:v>
                </c:pt>
                <c:pt idx="2">
                  <c:v>5.2892000000000001</c:v>
                </c:pt>
                <c:pt idx="3">
                  <c:v>1.7863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68144064974775564"/>
          <c:y val="0.2900304310927862"/>
          <c:w val="0.21504540431180161"/>
          <c:h val="0.5388166010194956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5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9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3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06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3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4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9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9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7306C2-1FBF-4A92-908D-A650D40AD61F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9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7306C2-1FBF-4A92-908D-A650D40AD61F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3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Bi-weekly report:</a:t>
            </a:r>
            <a:br>
              <a:rPr lang="en-US" altLang="zh-CN" dirty="0" smtClean="0"/>
            </a:br>
            <a:r>
              <a:rPr lang="en-US" altLang="zh-CN" dirty="0" smtClean="0"/>
              <a:t>Autoencoder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Marco Maohua Zhu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31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During the past two week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3822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Finished P</a:t>
            </a:r>
            <a:r>
              <a:rPr lang="en-US" altLang="zh-CN" sz="2800" dirty="0" smtClean="0"/>
              <a:t>orting the autoencoder from </a:t>
            </a:r>
            <a:r>
              <a:rPr lang="en-US" altLang="zh-CN" sz="2800" dirty="0" err="1" smtClean="0"/>
              <a:t>Matlab</a:t>
            </a:r>
            <a:r>
              <a:rPr lang="en-US" altLang="zh-CN" sz="2800" dirty="0" smtClean="0"/>
              <a:t> to C++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Made a time breakdown analysis of the autoencoder training on CPU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Implemented a C++ MLP on multi-core CPU</a:t>
            </a:r>
          </a:p>
          <a:p>
            <a:pPr>
              <a:buFont typeface="Wingdings" panose="05000000000000000000" pitchFamily="2" charset="2"/>
              <a:buChar char="ü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315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314866"/>
              </p:ext>
            </p:extLst>
          </p:nvPr>
        </p:nvGraphicFramePr>
        <p:xfrm>
          <a:off x="5359791" y="1526012"/>
          <a:ext cx="7484012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03987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Autoencoder Training Profiling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3723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Autoencoder</a:t>
            </a:r>
            <a:endParaRPr lang="en-US" altLang="zh-C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 smtClean="0"/>
              <a:t>Compute the cost and its gradient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 smtClean="0"/>
              <a:t>Recursively called by Line Search</a:t>
            </a:r>
            <a:endParaRPr lang="en-US" altLang="zh-CN" sz="2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Line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 smtClean="0"/>
              <a:t>Given a step direction, find an</a:t>
            </a:r>
          </a:p>
          <a:p>
            <a:pPr marL="201168" lvl="1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optimal step length</a:t>
            </a:r>
            <a:endParaRPr lang="en-US" altLang="zh-CN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 smtClean="0"/>
              <a:t>Try different lengths and call autoencoder</a:t>
            </a:r>
          </a:p>
          <a:p>
            <a:pPr marL="201168" lvl="1" indent="0">
              <a:buNone/>
            </a:pPr>
            <a:r>
              <a:rPr lang="en-US" altLang="zh-CN" sz="2600" dirty="0" smtClean="0"/>
              <a:t>   to get gradients of different point</a:t>
            </a:r>
            <a:endParaRPr lang="en-US" altLang="zh-CN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 smtClean="0"/>
              <a:t>Many dot product operations</a:t>
            </a:r>
          </a:p>
          <a:p>
            <a:pPr marL="201168" lvl="1" indent="0">
              <a:buNone/>
            </a:pPr>
            <a:r>
              <a:rPr lang="en-US" altLang="zh-CN" sz="2600" dirty="0" smtClean="0"/>
              <a:t>   using gradients computed by autoencoder </a:t>
            </a:r>
            <a:endParaRPr lang="en-US" altLang="zh-CN" sz="2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00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3200" dirty="0" smtClean="0"/>
              <a:t>Now P</a:t>
            </a:r>
            <a:r>
              <a:rPr lang="en-US" altLang="zh-CN" sz="3200" dirty="0" smtClean="0"/>
              <a:t>orting the autoencoder to </a:t>
            </a:r>
            <a:r>
              <a:rPr lang="en-US" altLang="zh-CN" sz="3200" dirty="0" err="1" smtClean="0"/>
              <a:t>OpenCL</a:t>
            </a:r>
            <a:endParaRPr lang="en-US" altLang="zh-CN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Make a bottleneck analysis of the GPU autoencoder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Compare with the result of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Optimize the GPU autoencoder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3000" dirty="0" smtClean="0"/>
              <a:t>Try to transit the bottleneck from computation to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3000" dirty="0" smtClean="0"/>
              <a:t>APU has an advantage on CPU-GPU communication…</a:t>
            </a:r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311216815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141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Wingdings</vt:lpstr>
      <vt:lpstr>回顾</vt:lpstr>
      <vt:lpstr>Bi-weekly report: Autoencoder</vt:lpstr>
      <vt:lpstr>During the past two week</vt:lpstr>
      <vt:lpstr>Autoencoder Training Profiling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Bi-weekly report: Autoencoder</dc:title>
  <dc:creator>hp-pc</dc:creator>
  <cp:lastModifiedBy>Marco Zhu</cp:lastModifiedBy>
  <cp:revision>8</cp:revision>
  <dcterms:created xsi:type="dcterms:W3CDTF">2013-12-02T05:49:59Z</dcterms:created>
  <dcterms:modified xsi:type="dcterms:W3CDTF">2013-12-02T07:40:13Z</dcterms:modified>
</cp:coreProperties>
</file>