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5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3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6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9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9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9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7306C2-1FBF-4A92-908D-A650D40AD61F}" type="datetimeFigureOut">
              <a:rPr lang="zh-CN" altLang="en-US" smtClean="0"/>
              <a:t>2013/12/18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600BB6-7514-40F2-BC50-6DED7E15FA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Bi-weekly report:</a:t>
            </a:r>
            <a:br>
              <a:rPr lang="en-US" altLang="zh-CN" dirty="0" smtClean="0"/>
            </a:br>
            <a:r>
              <a:rPr lang="en-US" altLang="zh-CN" dirty="0" smtClean="0"/>
              <a:t>Autoencoder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Marco Maohua Zhu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31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During the past two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3822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Finished mapping the algorithm to CPU/GPU mixed </a:t>
            </a:r>
            <a:r>
              <a:rPr lang="en-US" altLang="zh-CN" sz="3200" dirty="0" smtClean="0"/>
              <a:t>platform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Porting autoencoder from C++ to OpenCL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Fixed some technical issues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31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03987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Mapping Autoencoder to CPU/GPU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55323" y="2417459"/>
            <a:ext cx="2743201" cy="99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 search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CPU, done)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algn="ctr"/>
            <a:r>
              <a:rPr lang="en-US" altLang="zh-CN" dirty="0" smtClean="0"/>
              <a:t>Get proper step length</a:t>
            </a:r>
          </a:p>
          <a:p>
            <a:pPr algn="ctr"/>
            <a:r>
              <a:rPr lang="en-US" altLang="zh-CN" dirty="0" smtClean="0"/>
              <a:t>Update the weights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95127" y="2417459"/>
            <a:ext cx="2228046" cy="99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L-BFGS 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GPU, to do)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/>
              <a:t>Get step direction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71989" y="5226341"/>
            <a:ext cx="3335628" cy="105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Autoencoder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GPU, debugging)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/>
              <a:t>Compute the cost and gradients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1358722" y="2610644"/>
            <a:ext cx="1796602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Initial direction</a:t>
            </a:r>
          </a:p>
        </p:txBody>
      </p:sp>
      <p:sp>
        <p:nvSpPr>
          <p:cNvPr id="14" name="右箭头 13"/>
          <p:cNvSpPr/>
          <p:nvPr/>
        </p:nvSpPr>
        <p:spPr>
          <a:xfrm>
            <a:off x="5898525" y="2610643"/>
            <a:ext cx="1796602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Proper weights</a:t>
            </a:r>
          </a:p>
        </p:txBody>
      </p:sp>
      <p:sp>
        <p:nvSpPr>
          <p:cNvPr id="15" name="右箭头 14"/>
          <p:cNvSpPr/>
          <p:nvPr/>
        </p:nvSpPr>
        <p:spPr>
          <a:xfrm rot="5400000">
            <a:off x="3190639" y="3810907"/>
            <a:ext cx="1813442" cy="101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new weights</a:t>
            </a:r>
          </a:p>
        </p:txBody>
      </p:sp>
      <p:sp>
        <p:nvSpPr>
          <p:cNvPr id="16" name="右箭头 15"/>
          <p:cNvSpPr/>
          <p:nvPr/>
        </p:nvSpPr>
        <p:spPr>
          <a:xfrm rot="16200000">
            <a:off x="4242550" y="3776427"/>
            <a:ext cx="1813439" cy="108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Cost and gradients</a:t>
            </a:r>
          </a:p>
        </p:txBody>
      </p:sp>
      <p:sp>
        <p:nvSpPr>
          <p:cNvPr id="18" name="手杖形箭头 17"/>
          <p:cNvSpPr/>
          <p:nvPr/>
        </p:nvSpPr>
        <p:spPr>
          <a:xfrm flipH="1">
            <a:off x="4250028" y="1854558"/>
            <a:ext cx="4636395" cy="562901"/>
          </a:xfrm>
          <a:prstGeom prst="uturnArrow">
            <a:avLst>
              <a:gd name="adj1" fmla="val 38560"/>
              <a:gd name="adj2" fmla="val 25000"/>
              <a:gd name="adj3" fmla="val 27288"/>
              <a:gd name="adj4" fmla="val 43750"/>
              <a:gd name="adj5" fmla="val 97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New direction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6826" y="3670479"/>
            <a:ext cx="5395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Autoencoder: mainly matrix multiplications</a:t>
            </a:r>
          </a:p>
          <a:p>
            <a:endParaRPr lang="en-US" altLang="zh-CN" dirty="0"/>
          </a:p>
          <a:p>
            <a:r>
              <a:rPr lang="en-US" altLang="zh-CN" dirty="0" smtClean="0"/>
              <a:t>L-BFGS:            vector add, dot product and scaling to  	        compute the next step direction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Line search:     many loops and branches with calling        	         autoencoder to compute the cost and 	         gradients to test if a weight vector 	         satisfying the mathematical constraints</a:t>
            </a:r>
          </a:p>
          <a:p>
            <a:r>
              <a:rPr lang="en-US" altLang="zh-CN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issues encountered when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The usage of OpenCL sub buffer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Both </a:t>
            </a:r>
            <a:r>
              <a:rPr lang="en-US" altLang="zh-CN" sz="2800" dirty="0" err="1" smtClean="0"/>
              <a:t>Ke</a:t>
            </a:r>
            <a:r>
              <a:rPr lang="en-US" altLang="zh-CN" sz="2800" dirty="0" smtClean="0"/>
              <a:t> and me want to use the </a:t>
            </a:r>
            <a:r>
              <a:rPr lang="en-US" altLang="zh-CN" sz="2800" dirty="0" err="1" smtClean="0"/>
              <a:t>clCreateSubBuffer</a:t>
            </a:r>
            <a:r>
              <a:rPr lang="en-US" altLang="zh-CN" sz="2800" dirty="0" smtClean="0"/>
              <a:t>() to pass a subset of a full buffer to some kernels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function calls always failed with an error code -13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 documents show what it means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Turned out to be that the sub buffer should be aligned to 1024</a:t>
            </a: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Other minor issues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9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3200" dirty="0" smtClean="0"/>
              <a:t>Finish porting to OpenCL</a:t>
            </a:r>
            <a:endParaRPr lang="en-US" altLang="zh-CN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Debugging the autoencoder kernel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Write a kernel of L-BFGS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Optimize the </a:t>
            </a:r>
            <a:r>
              <a:rPr lang="en-US" altLang="zh-CN" sz="3200" dirty="0" smtClean="0"/>
              <a:t>OpenCL implementation</a:t>
            </a:r>
            <a:endParaRPr lang="en-US" altLang="zh-CN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3000" dirty="0" smtClean="0"/>
              <a:t>Reduce </a:t>
            </a:r>
            <a:r>
              <a:rPr lang="en-US" altLang="zh-CN" sz="3000" dirty="0" smtClean="0"/>
              <a:t>the cost of </a:t>
            </a:r>
            <a:r>
              <a:rPr lang="en-US" altLang="zh-CN" sz="3000" dirty="0" smtClean="0"/>
              <a:t>synchronization and memory access of the autoencoder kernel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3000" dirty="0" smtClean="0"/>
              <a:t>Compare the L-BFGS kernel with its CPU implementation</a:t>
            </a:r>
            <a:endParaRPr lang="en-US" altLang="zh-CN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311216815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201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Wingdings</vt:lpstr>
      <vt:lpstr>回顾</vt:lpstr>
      <vt:lpstr>Bi-weekly report: Autoencoder</vt:lpstr>
      <vt:lpstr>During the past two week</vt:lpstr>
      <vt:lpstr>Mapping Autoencoder to CPU/GPU</vt:lpstr>
      <vt:lpstr>Some issues encountered when coding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report: Autoencoder</dc:title>
  <dc:creator>hp-pc</dc:creator>
  <cp:lastModifiedBy>Marco Zhu</cp:lastModifiedBy>
  <cp:revision>18</cp:revision>
  <dcterms:created xsi:type="dcterms:W3CDTF">2013-12-02T05:49:59Z</dcterms:created>
  <dcterms:modified xsi:type="dcterms:W3CDTF">2013-12-18T13:40:40Z</dcterms:modified>
</cp:coreProperties>
</file>