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E0FEC1F-5D00-C388-94D6-47314CDCA4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390289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www.anaconda.com/products/distribution/start-coding-immediately" TargetMode="Externa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" TargetMode="External"/><Relationship Id="rId3" Type="http://schemas.openxmlformats.org/officeDocument/2006/relationships/oleObject" Target="../embeddings/oleObject6.bin"/><Relationship Id="rId7" Type="http://schemas.openxmlformats.org/officeDocument/2006/relationships/hyperlink" Target="https://code.visualstudio.com/docs/python/python-tutoria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gitee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798BE81-C9C7-AC16-EF73-05865E2341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48694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9CDA76-2A8B-84CE-4D62-D89B38FBF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Python</a:t>
            </a:r>
            <a:r>
              <a:rPr lang="zh-CN" altLang="en-US" dirty="0"/>
              <a:t>编程课程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A982-645D-9E03-A41F-B47322921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unset"/>
              </a:rPr>
              <a:t>@</a:t>
            </a:r>
            <a:r>
              <a:rPr lang="zh-CN" altLang="en-US" b="1" dirty="0">
                <a:effectLst/>
                <a:latin typeface="unset"/>
              </a:rPr>
              <a:t>第一阶段</a:t>
            </a:r>
            <a:r>
              <a:rPr lang="en-US" altLang="zh-CN" b="1" dirty="0">
                <a:effectLst/>
                <a:latin typeface="unset"/>
              </a:rPr>
              <a:t>Level01-</a:t>
            </a:r>
            <a:r>
              <a:rPr lang="zh-CN" altLang="en-US" b="1" dirty="0">
                <a:effectLst/>
                <a:latin typeface="unset"/>
              </a:rPr>
              <a:t>第一节</a:t>
            </a:r>
            <a:r>
              <a:rPr lang="en-US" b="1" dirty="0">
                <a:effectLst/>
                <a:latin typeface="unset"/>
              </a:rPr>
              <a:t>Python</a:t>
            </a:r>
            <a:r>
              <a:rPr lang="zh-CN" altLang="en-US" b="1" dirty="0">
                <a:effectLst/>
                <a:latin typeface="unset"/>
              </a:rPr>
              <a:t>课 </a:t>
            </a:r>
            <a:r>
              <a:rPr lang="en-US" altLang="zh-CN" b="1" dirty="0">
                <a:effectLst/>
                <a:latin typeface="unset"/>
              </a:rPr>
              <a:t>lesson01-@2022.</a:t>
            </a:r>
            <a:r>
              <a:rPr lang="en-US" b="1" dirty="0">
                <a:effectLst/>
                <a:latin typeface="unset"/>
              </a:rPr>
              <a:t>Mar.26.Sunday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5625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792552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>
                <a:effectLst/>
                <a:latin typeface="unset"/>
              </a:rPr>
              <a:t>Topic # </a:t>
            </a:r>
            <a:r>
              <a:rPr lang="en-US" dirty="0">
                <a:effectLst/>
              </a:rPr>
              <a:t>7，AI(Artificial Intelligence)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Python</a:t>
            </a:r>
            <a:r>
              <a:rPr lang="zh-CN" altLang="en-US" dirty="0">
                <a:effectLst/>
              </a:rPr>
              <a:t>编程语言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TIOBE Index for March 2023, https://</a:t>
            </a:r>
            <a:r>
              <a:rPr lang="en-GB" dirty="0" err="1"/>
              <a:t>www.tiobe.com</a:t>
            </a:r>
            <a:r>
              <a:rPr lang="en-GB" dirty="0"/>
              <a:t>/</a:t>
            </a:r>
            <a:r>
              <a:rPr lang="en-GB" dirty="0" err="1"/>
              <a:t>tiobe</a:t>
            </a:r>
            <a:r>
              <a:rPr lang="en-GB" dirty="0"/>
              <a:t>-index/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678D6-AD5D-E8BC-D04C-1E132CB6E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2506637"/>
            <a:ext cx="9603274" cy="40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193867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>
                <a:effectLst/>
                <a:latin typeface="unset"/>
              </a:rPr>
              <a:t>Topic # </a:t>
            </a:r>
            <a:r>
              <a:rPr lang="en-US" dirty="0">
                <a:effectLst/>
              </a:rPr>
              <a:t>7，AI(Artificial Intelligence)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Python</a:t>
            </a:r>
            <a:r>
              <a:rPr lang="zh-CN" altLang="en-US" dirty="0">
                <a:effectLst/>
              </a:rPr>
              <a:t>编程语言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218E7-E432-624E-F450-67276AF1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8" y="0"/>
            <a:ext cx="9620527" cy="321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83489-4065-6A89-90FF-098A5A95B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78" y="3210339"/>
            <a:ext cx="9620527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>
                <a:effectLst/>
                <a:latin typeface="unset"/>
              </a:rPr>
              <a:t>Topic # </a:t>
            </a:r>
            <a:r>
              <a:rPr lang="en-US" dirty="0">
                <a:effectLst/>
              </a:rPr>
              <a:t>7，AI(Artificial Intelligence)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Python</a:t>
            </a:r>
            <a:r>
              <a:rPr lang="zh-CN" altLang="en-US" dirty="0">
                <a:effectLst/>
              </a:rPr>
              <a:t>编程语言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AI工程师</a:t>
            </a:r>
            <a:r>
              <a:rPr lang="en-US" altLang="zh-CN" dirty="0"/>
              <a:t>/</a:t>
            </a:r>
            <a:r>
              <a:rPr lang="en-GB" dirty="0"/>
              <a:t>算法工程师的首选编程语言</a:t>
            </a:r>
          </a:p>
          <a:p>
            <a:r>
              <a:rPr lang="en-GB" dirty="0"/>
              <a:t>开发者社区活跃</a:t>
            </a:r>
          </a:p>
          <a:p>
            <a:r>
              <a:rPr lang="en-GB" dirty="0" err="1"/>
              <a:t>版本稳定持续更新</a:t>
            </a:r>
            <a:endParaRPr lang="en-GB" dirty="0"/>
          </a:p>
          <a:p>
            <a:r>
              <a:rPr lang="en-GB" dirty="0"/>
              <a:t>有大量活跃的第三方库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2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602AE61-7215-50C4-885A-AA664B9090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52372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4924E4-DBCE-0090-F752-29D840D7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Python</a:t>
            </a:r>
            <a:r>
              <a:rPr lang="zh-CN" altLang="en-US" dirty="0"/>
              <a:t>编程课程</a:t>
            </a:r>
            <a:r>
              <a:rPr lang="en-US" altLang="zh-CN" b="1" dirty="0">
                <a:effectLst/>
                <a:latin typeface="unset"/>
              </a:rPr>
              <a:t>@</a:t>
            </a:r>
            <a:r>
              <a:rPr lang="zh-CN" altLang="en-US" b="1" dirty="0">
                <a:effectLst/>
                <a:latin typeface="unset"/>
              </a:rPr>
              <a:t>第一阶段</a:t>
            </a:r>
            <a:r>
              <a:rPr lang="en-US" altLang="zh-CN" b="1" dirty="0">
                <a:effectLst/>
                <a:latin typeface="unset"/>
              </a:rPr>
              <a:t>-</a:t>
            </a:r>
            <a:r>
              <a:rPr lang="zh-CN" altLang="en-US" b="1" dirty="0">
                <a:effectLst/>
                <a:latin typeface="unset"/>
              </a:rPr>
              <a:t>第一节</a:t>
            </a:r>
            <a:r>
              <a:rPr lang="en-US" altLang="zh-CN" b="1" dirty="0">
                <a:effectLst/>
                <a:latin typeface="unset"/>
              </a:rPr>
              <a:t>@2022.</a:t>
            </a:r>
            <a:r>
              <a:rPr lang="en-US" b="1" dirty="0">
                <a:effectLst/>
                <a:latin typeface="unset"/>
              </a:rPr>
              <a:t>Mar.26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06BA-FE08-BC97-AB7D-09704D83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#1，Python</a:t>
            </a:r>
            <a:r>
              <a:rPr lang="zh-CN" altLang="en-US" dirty="0">
                <a:effectLst/>
                <a:latin typeface="unset"/>
              </a:rPr>
              <a:t>开发环境配置</a:t>
            </a:r>
            <a:endParaRPr lang="zh-CN" altLang="en-US" dirty="0">
              <a:effectLst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#2，</a:t>
            </a:r>
            <a:r>
              <a:rPr lang="en-US" dirty="0">
                <a:effectLst/>
              </a:rPr>
              <a:t>Visual Studio Code</a:t>
            </a:r>
            <a:r>
              <a:rPr lang="zh-CN" altLang="en-US" dirty="0">
                <a:effectLst/>
              </a:rPr>
              <a:t>使用指南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#3，</a:t>
            </a:r>
            <a:r>
              <a:rPr lang="en-US" dirty="0">
                <a:effectLst/>
              </a:rPr>
              <a:t>PyCharm</a:t>
            </a:r>
            <a:r>
              <a:rPr lang="zh-CN" altLang="en-US" dirty="0">
                <a:effectLst/>
              </a:rPr>
              <a:t>使用指南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#4，</a:t>
            </a:r>
            <a:r>
              <a:rPr lang="en-US" dirty="0">
                <a:effectLst/>
              </a:rPr>
              <a:t>GitHub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Git</a:t>
            </a:r>
            <a:r>
              <a:rPr lang="zh-CN" altLang="en-US" dirty="0">
                <a:effectLst/>
              </a:rPr>
              <a:t>使用指南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#5，</a:t>
            </a:r>
            <a:r>
              <a:rPr lang="zh-CN" altLang="en-US" dirty="0">
                <a:effectLst/>
                <a:latin typeface="unset"/>
              </a:rPr>
              <a:t>第一个</a:t>
            </a:r>
            <a:r>
              <a:rPr lang="en-US" dirty="0">
                <a:effectLst/>
                <a:latin typeface="unset"/>
              </a:rPr>
              <a:t>Python</a:t>
            </a:r>
            <a:r>
              <a:rPr lang="zh-CN" altLang="en-US" dirty="0">
                <a:effectLst/>
                <a:latin typeface="unset"/>
              </a:rPr>
              <a:t>程序“</a:t>
            </a:r>
            <a:r>
              <a:rPr lang="en-US" dirty="0">
                <a:effectLst/>
                <a:latin typeface="unset"/>
              </a:rPr>
              <a:t>Hello World”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unset"/>
              </a:rPr>
              <a:t>Topic #6，ChatGPT, Copilot (GPT-4</a:t>
            </a:r>
            <a:r>
              <a:rPr lang="zh-CN" altLang="en-US" dirty="0">
                <a:effectLst/>
                <a:latin typeface="unset"/>
              </a:rPr>
              <a:t>加强版</a:t>
            </a:r>
            <a:r>
              <a:rPr lang="en-US" altLang="zh-CN" dirty="0">
                <a:effectLst/>
                <a:latin typeface="unset"/>
              </a:rPr>
              <a:t>)</a:t>
            </a:r>
            <a:r>
              <a:rPr lang="zh-CN" altLang="en-US" dirty="0">
                <a:effectLst/>
                <a:latin typeface="unset"/>
              </a:rPr>
              <a:t>和“</a:t>
            </a:r>
            <a:r>
              <a:rPr lang="en-US" dirty="0">
                <a:effectLst/>
              </a:rPr>
              <a:t>Hello World</a:t>
            </a:r>
            <a:r>
              <a:rPr lang="en-US" dirty="0">
                <a:effectLst/>
                <a:latin typeface="unset"/>
              </a:rPr>
              <a:t>”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</a:rPr>
              <a:t>Topic #7，AI(Artificial Intelligence)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Python</a:t>
            </a:r>
            <a:r>
              <a:rPr lang="zh-CN" altLang="en-US" dirty="0">
                <a:effectLst/>
              </a:rPr>
              <a:t>编程语言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68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91463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#1，Python</a:t>
            </a:r>
            <a:r>
              <a:rPr lang="zh-CN" altLang="en-US" dirty="0">
                <a:effectLst/>
                <a:latin typeface="unset"/>
              </a:rPr>
              <a:t>开发环境配置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Anaconda, </a:t>
            </a:r>
            <a:r>
              <a:rPr lang="en-US" dirty="0">
                <a:effectLst/>
                <a:hlinkClick r:id="rId5"/>
              </a:rPr>
              <a:t>https://www.anaconda.com/products/distribution/start-coding-immediately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Conda</a:t>
            </a:r>
            <a:r>
              <a:rPr lang="zh-CN" altLang="en-US" dirty="0">
                <a:effectLst/>
              </a:rPr>
              <a:t>是一个管理版本和</a:t>
            </a:r>
            <a:r>
              <a:rPr lang="en-US" dirty="0">
                <a:effectLst/>
              </a:rPr>
              <a:t>Python</a:t>
            </a:r>
            <a:r>
              <a:rPr lang="zh-CN" altLang="en-US" dirty="0">
                <a:effectLst/>
              </a:rPr>
              <a:t>环境的工具</a:t>
            </a:r>
            <a:endParaRPr lang="en-US" dirty="0">
              <a:effectLst/>
            </a:endParaRPr>
          </a:p>
          <a:p>
            <a:r>
              <a:rPr lang="en-GB" dirty="0"/>
              <a:t>Python官网, </a:t>
            </a:r>
            <a:r>
              <a:rPr lang="en-GB" dirty="0">
                <a:hlinkClick r:id="rId6"/>
              </a:rPr>
              <a:t>https://www.python.org/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872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#1，Python</a:t>
            </a:r>
            <a:r>
              <a:rPr lang="zh-CN" altLang="en-US" dirty="0">
                <a:effectLst/>
                <a:latin typeface="unset"/>
              </a:rPr>
              <a:t>开发环境配置</a:t>
            </a:r>
            <a:r>
              <a:rPr lang="en-US" altLang="zh-CN" dirty="0">
                <a:effectLst/>
                <a:latin typeface="unset"/>
              </a:rPr>
              <a:t>-</a:t>
            </a:r>
            <a:r>
              <a:rPr lang="en-US" dirty="0">
                <a:effectLst/>
              </a:rPr>
              <a:t> Anaconda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E" dirty="0">
                <a:effectLst/>
              </a:rPr>
              <a:t>创建环境 (</a:t>
            </a:r>
            <a:r>
              <a:rPr lang="en-US" dirty="0">
                <a:effectLst/>
              </a:rPr>
              <a:t>conda create --name py3913 python= 3.9.13)</a:t>
            </a:r>
            <a:endParaRPr lang="en-AE" dirty="0">
              <a:effectLst/>
            </a:endParaRPr>
          </a:p>
          <a:p>
            <a:r>
              <a:rPr lang="en-AE" dirty="0"/>
              <a:t>激活环境 (</a:t>
            </a:r>
            <a:r>
              <a:rPr lang="en-US" dirty="0"/>
              <a:t>activate </a:t>
            </a:r>
            <a:r>
              <a:rPr lang="en-US" dirty="0">
                <a:effectLst/>
              </a:rPr>
              <a:t>py3913 for Windows, source activate py3913 for MacOS</a:t>
            </a:r>
            <a:r>
              <a:rPr lang="en-AE" dirty="0"/>
              <a:t>)</a:t>
            </a:r>
          </a:p>
          <a:p>
            <a:r>
              <a:rPr lang="en-AE" dirty="0"/>
              <a:t>返回主环境 (</a:t>
            </a:r>
            <a:r>
              <a:rPr lang="en-US" dirty="0"/>
              <a:t>deactivate </a:t>
            </a:r>
            <a:r>
              <a:rPr lang="en-US" dirty="0">
                <a:effectLst/>
              </a:rPr>
              <a:t>py3913</a:t>
            </a:r>
            <a:r>
              <a:rPr lang="en-US" dirty="0"/>
              <a:t> for Windows, source deactivate </a:t>
            </a:r>
            <a:r>
              <a:rPr lang="en-US" dirty="0">
                <a:effectLst/>
              </a:rPr>
              <a:t>py3913</a:t>
            </a:r>
            <a:r>
              <a:rPr lang="en-US" dirty="0"/>
              <a:t> for </a:t>
            </a:r>
            <a:r>
              <a:rPr lang="en-US" dirty="0">
                <a:effectLst/>
              </a:rPr>
              <a:t>MacOS</a:t>
            </a:r>
            <a:r>
              <a:rPr lang="en-AE" dirty="0"/>
              <a:t>)</a:t>
            </a:r>
          </a:p>
          <a:p>
            <a:r>
              <a:rPr lang="en-AE" dirty="0"/>
              <a:t>删除环境 (</a:t>
            </a:r>
            <a:r>
              <a:rPr lang="en-US" dirty="0"/>
              <a:t>conda remove --name </a:t>
            </a:r>
            <a:r>
              <a:rPr lang="en-US" dirty="0">
                <a:effectLst/>
              </a:rPr>
              <a:t>py3913</a:t>
            </a:r>
            <a:r>
              <a:rPr lang="en-US" dirty="0"/>
              <a:t> --all</a:t>
            </a:r>
            <a:r>
              <a:rPr lang="en-AE" dirty="0"/>
              <a:t>)</a:t>
            </a:r>
          </a:p>
          <a:p>
            <a:r>
              <a:rPr lang="en-AE" dirty="0"/>
              <a:t>查看系统中的所有环境 (</a:t>
            </a:r>
            <a:r>
              <a:rPr lang="en-US" dirty="0"/>
              <a:t>conda info -e</a:t>
            </a:r>
            <a:r>
              <a:rPr lang="en-AE" dirty="0"/>
              <a:t>)</a:t>
            </a:r>
          </a:p>
          <a:p>
            <a:r>
              <a:rPr lang="en-AE" dirty="0"/>
              <a:t>Conda的包管理 (安装库</a:t>
            </a:r>
            <a:r>
              <a:rPr lang="zh-CN" altLang="en-US" dirty="0"/>
              <a:t>， 查看某个环境的已安装包， 搜索</a:t>
            </a:r>
            <a:r>
              <a:rPr lang="en-US" altLang="zh-CN" dirty="0"/>
              <a:t>package</a:t>
            </a:r>
            <a:r>
              <a:rPr lang="zh-CN" altLang="en-US" dirty="0"/>
              <a:t>的信息， 安装</a:t>
            </a:r>
            <a:r>
              <a:rPr lang="en-US" altLang="zh-CN" dirty="0"/>
              <a:t>package</a:t>
            </a:r>
            <a:r>
              <a:rPr lang="zh-CN" altLang="en-US" dirty="0"/>
              <a:t>到指定的环境， 更新</a:t>
            </a:r>
            <a:r>
              <a:rPr lang="en-US" altLang="zh-CN" dirty="0"/>
              <a:t>package</a:t>
            </a:r>
            <a:r>
              <a:rPr lang="zh-CN" altLang="en-US" dirty="0"/>
              <a:t>， 删除</a:t>
            </a:r>
            <a:r>
              <a:rPr lang="en-US" altLang="zh-CN" dirty="0"/>
              <a:t>package</a:t>
            </a:r>
            <a:r>
              <a:rPr lang="zh-CN" altLang="en-US" dirty="0"/>
              <a:t>， 更新</a:t>
            </a:r>
            <a:r>
              <a:rPr lang="en-US" altLang="zh-CN" dirty="0"/>
              <a:t>conda</a:t>
            </a:r>
            <a:r>
              <a:rPr lang="zh-CN" altLang="en-US" dirty="0"/>
              <a:t>， 更新</a:t>
            </a:r>
            <a:r>
              <a:rPr lang="en-US" altLang="zh-CN" dirty="0"/>
              <a:t>anaconda</a:t>
            </a:r>
            <a:r>
              <a:rPr lang="zh-CN" altLang="en-US" dirty="0"/>
              <a:t>， 更新</a:t>
            </a:r>
            <a:r>
              <a:rPr lang="en-US" altLang="zh-CN" dirty="0"/>
              <a:t>python</a:t>
            </a:r>
            <a:r>
              <a:rPr lang="en-A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05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36803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 2，</a:t>
            </a:r>
            <a:r>
              <a:rPr lang="en-US" dirty="0">
                <a:effectLst/>
              </a:rPr>
              <a:t>Visual Studio Code</a:t>
            </a:r>
            <a:r>
              <a:rPr lang="zh-CN" altLang="en-US" dirty="0">
                <a:effectLst/>
              </a:rPr>
              <a:t>使用指南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/>
              <a:t>下载</a:t>
            </a:r>
            <a:endParaRPr lang="en-US" dirty="0"/>
          </a:p>
          <a:p>
            <a:pPr lvl="1"/>
            <a:r>
              <a:rPr lang="en-GB" dirty="0">
                <a:hlinkClick r:id="rId5"/>
              </a:rPr>
              <a:t>https://code.visualstudio.com/</a:t>
            </a:r>
            <a:endParaRPr lang="en-GB" dirty="0"/>
          </a:p>
          <a:p>
            <a:r>
              <a:rPr lang="en-GB" dirty="0" err="1"/>
              <a:t>帮助文档</a:t>
            </a:r>
            <a:endParaRPr lang="en-US" dirty="0"/>
          </a:p>
          <a:p>
            <a:pPr lvl="1"/>
            <a:r>
              <a:rPr lang="en-US" dirty="0">
                <a:effectLst/>
                <a:hlinkClick r:id="rId6"/>
              </a:rPr>
              <a:t>https://code.visualstudio.com/docs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  <a:hlinkClick r:id="rId7"/>
              </a:rPr>
              <a:t>https://code.visualstudio.com/docs/python/python-tutorial</a:t>
            </a:r>
            <a:endParaRPr lang="en-US" dirty="0">
              <a:effectLst/>
            </a:endParaRPr>
          </a:p>
          <a:p>
            <a:r>
              <a:rPr lang="en-US" dirty="0"/>
              <a:t>Quick Start</a:t>
            </a:r>
          </a:p>
          <a:p>
            <a:pPr lvl="1"/>
            <a:r>
              <a:rPr lang="en-US" dirty="0" err="1"/>
              <a:t>下载安装Visual</a:t>
            </a:r>
            <a:r>
              <a:rPr lang="en-US" dirty="0"/>
              <a:t> Studio Code</a:t>
            </a:r>
          </a:p>
          <a:p>
            <a:pPr lvl="1"/>
            <a:r>
              <a:rPr lang="en-US" dirty="0" err="1"/>
              <a:t>安装Extension</a:t>
            </a:r>
            <a:r>
              <a:rPr lang="en-US" dirty="0"/>
              <a:t>: Python Extension</a:t>
            </a:r>
          </a:p>
          <a:p>
            <a:r>
              <a:rPr lang="en-US" dirty="0"/>
              <a:t>Extensions for Visual Studio Code</a:t>
            </a:r>
          </a:p>
          <a:p>
            <a:pPr lvl="1"/>
            <a:r>
              <a:rPr lang="en-US" dirty="0">
                <a:hlinkClick r:id="rId8"/>
              </a:rPr>
              <a:t>https://marketplace.visualstudio.com</a:t>
            </a:r>
            <a:endParaRPr lang="en-US" dirty="0"/>
          </a:p>
          <a:p>
            <a:pPr lvl="1"/>
            <a:r>
              <a:rPr lang="en-US" dirty="0" err="1"/>
              <a:t>推荐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Tabnine</a:t>
            </a:r>
            <a:r>
              <a:rPr lang="en-US" altLang="zh-CN" dirty="0"/>
              <a:t>, Bracket Pair Colorizer, Python Snippets, Python Test Explorer for Visual Studio Code, Configuring Debug, Better Comments, </a:t>
            </a:r>
            <a:r>
              <a:rPr lang="en-US" altLang="zh-CN" dirty="0" err="1"/>
              <a:t>AutoDocstring</a:t>
            </a:r>
            <a:r>
              <a:rPr lang="en-US" altLang="zh-CN" dirty="0"/>
              <a:t>, Python Indent)</a:t>
            </a:r>
            <a:endParaRPr lang="en-US" dirty="0"/>
          </a:p>
          <a:p>
            <a:r>
              <a:rPr lang="en-US" dirty="0" err="1"/>
              <a:t>其他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2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04206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 3，</a:t>
            </a:r>
            <a:r>
              <a:rPr lang="en-US" dirty="0">
                <a:effectLst/>
              </a:rPr>
              <a:t>PyCharm</a:t>
            </a:r>
            <a:r>
              <a:rPr lang="zh-CN" altLang="en-US" dirty="0">
                <a:effectLst/>
              </a:rPr>
              <a:t>使用指南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下载</a:t>
            </a:r>
            <a:r>
              <a:rPr lang="zh-CN" altLang="en-US" dirty="0"/>
              <a:t>，</a:t>
            </a:r>
            <a:r>
              <a:rPr lang="en-GB" dirty="0"/>
              <a:t> https://</a:t>
            </a:r>
            <a:r>
              <a:rPr lang="en-GB" dirty="0" err="1"/>
              <a:t>www.jetbrains.com</a:t>
            </a:r>
            <a:r>
              <a:rPr lang="en-GB" dirty="0"/>
              <a:t>/</a:t>
            </a:r>
            <a:r>
              <a:rPr lang="en-GB" dirty="0" err="1"/>
              <a:t>pycharm</a:t>
            </a:r>
            <a:r>
              <a:rPr lang="en-GB" dirty="0"/>
              <a:t>/download/</a:t>
            </a:r>
          </a:p>
          <a:p>
            <a:r>
              <a:rPr lang="en-GB" dirty="0" err="1"/>
              <a:t>帮助文档</a:t>
            </a:r>
            <a:r>
              <a:rPr lang="zh-CN" altLang="en-US" dirty="0"/>
              <a:t>，</a:t>
            </a:r>
            <a:r>
              <a:rPr lang="en-US" altLang="zh-CN" dirty="0"/>
              <a:t> https://</a:t>
            </a:r>
            <a:r>
              <a:rPr lang="en-US" altLang="zh-CN" dirty="0" err="1"/>
              <a:t>www.jetbrains.com</a:t>
            </a:r>
            <a:r>
              <a:rPr lang="en-US" altLang="zh-CN" dirty="0"/>
              <a:t>/help/</a:t>
            </a:r>
            <a:r>
              <a:rPr lang="en-US" altLang="zh-CN" dirty="0" err="1"/>
              <a:t>pycharm</a:t>
            </a:r>
            <a:r>
              <a:rPr lang="en-US" altLang="zh-CN" dirty="0"/>
              <a:t>/installation-</a:t>
            </a:r>
            <a:r>
              <a:rPr lang="en-US" altLang="zh-CN" dirty="0" err="1"/>
              <a:t>guide.html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64680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 4，</a:t>
            </a:r>
            <a:r>
              <a:rPr lang="en-US" dirty="0">
                <a:effectLst/>
              </a:rPr>
              <a:t>GitHub</a:t>
            </a:r>
            <a:r>
              <a:rPr lang="zh-CN" altLang="en-US" dirty="0">
                <a:effectLst/>
              </a:rPr>
              <a:t>和</a:t>
            </a:r>
            <a:r>
              <a:rPr lang="en-US" dirty="0">
                <a:effectLst/>
              </a:rPr>
              <a:t>Git</a:t>
            </a:r>
            <a:r>
              <a:rPr lang="zh-CN" altLang="en-US" dirty="0">
                <a:effectLst/>
              </a:rPr>
              <a:t>使用指南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</a:t>
            </a:r>
            <a:r>
              <a:rPr lang="zh-CN" altLang="en-US" dirty="0"/>
              <a:t>代码托管平台，</a:t>
            </a:r>
            <a:r>
              <a:rPr lang="en-US" altLang="zh-CN" dirty="0">
                <a:hlinkClick r:id="rId5"/>
              </a:rPr>
              <a:t>https://github.com/</a:t>
            </a:r>
            <a:endParaRPr lang="en-US" altLang="zh-CN" dirty="0"/>
          </a:p>
          <a:p>
            <a:r>
              <a:rPr lang="en-GB" dirty="0" err="1"/>
              <a:t>码云</a:t>
            </a:r>
            <a:r>
              <a:rPr lang="zh-CN" altLang="en-US" dirty="0"/>
              <a:t>代码托管平台，</a:t>
            </a:r>
            <a:r>
              <a:rPr lang="en-GB" dirty="0">
                <a:hlinkClick r:id="rId6"/>
              </a:rPr>
              <a:t>https://gitee.com/</a:t>
            </a:r>
            <a:endParaRPr lang="en-GB" dirty="0"/>
          </a:p>
          <a:p>
            <a:r>
              <a:rPr lang="en-GB" dirty="0" err="1"/>
              <a:t>Git工具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4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948701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effectLst/>
                <a:latin typeface="unset"/>
              </a:rPr>
              <a:t>Topic # 5，</a:t>
            </a:r>
            <a:r>
              <a:rPr lang="zh-CN" altLang="en-US" dirty="0">
                <a:effectLst/>
                <a:latin typeface="unset"/>
              </a:rPr>
              <a:t>第一个</a:t>
            </a:r>
            <a:r>
              <a:rPr lang="en-US" dirty="0">
                <a:effectLst/>
                <a:latin typeface="unset"/>
              </a:rPr>
              <a:t>Python</a:t>
            </a:r>
            <a:r>
              <a:rPr lang="zh-CN" altLang="en-US" dirty="0">
                <a:effectLst/>
                <a:latin typeface="unset"/>
              </a:rPr>
              <a:t>程序“</a:t>
            </a:r>
            <a:r>
              <a:rPr lang="en-US" dirty="0">
                <a:effectLst/>
                <a:latin typeface="unset"/>
              </a:rPr>
              <a:t>Hello World”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52896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00C5AC-900B-A45E-D02C-435687298E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8700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00C5AC-900B-A45E-D02C-435687298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BFC01-76F9-FC2A-8134-F1B361F1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>
                <a:effectLst/>
                <a:latin typeface="unset"/>
              </a:rPr>
              <a:t>Topic # 6，ChatGPT, Copilot (GPT-4</a:t>
            </a:r>
            <a:r>
              <a:rPr lang="zh-CN" altLang="en-US" dirty="0">
                <a:effectLst/>
                <a:latin typeface="unset"/>
              </a:rPr>
              <a:t>加强版</a:t>
            </a:r>
            <a:r>
              <a:rPr lang="en-US" altLang="zh-CN" dirty="0">
                <a:effectLst/>
                <a:latin typeface="unset"/>
              </a:rPr>
              <a:t>)</a:t>
            </a:r>
            <a:r>
              <a:rPr lang="zh-CN" altLang="en-US" dirty="0">
                <a:effectLst/>
                <a:latin typeface="unset"/>
              </a:rPr>
              <a:t>和“</a:t>
            </a:r>
            <a:r>
              <a:rPr lang="en-US" dirty="0">
                <a:effectLst/>
              </a:rPr>
              <a:t>Hello World</a:t>
            </a:r>
            <a:r>
              <a:rPr lang="en-US" dirty="0">
                <a:effectLst/>
                <a:latin typeface="unset"/>
              </a:rPr>
              <a:t>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FCF2-7074-551E-B70D-82E731C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651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403</TotalTime>
  <Words>522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unset</vt:lpstr>
      <vt:lpstr>Arial</vt:lpstr>
      <vt:lpstr>Gill Sans MT</vt:lpstr>
      <vt:lpstr>Wingdings</vt:lpstr>
      <vt:lpstr>Gallery</vt:lpstr>
      <vt:lpstr>think-cell Slide</vt:lpstr>
      <vt:lpstr>Python编程课程</vt:lpstr>
      <vt:lpstr>Python编程课程@第一阶段-第一节@2022.Mar.26</vt:lpstr>
      <vt:lpstr>Topic #1，Python开发环境配置</vt:lpstr>
      <vt:lpstr>Topic #1，Python开发环境配置- Anaconda</vt:lpstr>
      <vt:lpstr>Topic # 2，Visual Studio Code使用指南</vt:lpstr>
      <vt:lpstr>Topic # 3，PyCharm使用指南</vt:lpstr>
      <vt:lpstr>Topic # 4，GitHub和Git使用指南</vt:lpstr>
      <vt:lpstr>Topic # 5，第一个Python程序“Hello World”</vt:lpstr>
      <vt:lpstr>Topic # 6，ChatGPT, Copilot (GPT-4加强版)和“Hello World”</vt:lpstr>
      <vt:lpstr>Topic # 7，AI(Artificial Intelligence)和Python编程语言</vt:lpstr>
      <vt:lpstr>Topic # 7，AI(Artificial Intelligence)和Python编程语言</vt:lpstr>
      <vt:lpstr>Topic # 7，AI(Artificial Intelligence)和Python编程语言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Python编程课程</dc:title>
  <dc:creator>Bater Makhabel</dc:creator>
  <cp:lastModifiedBy>Bater Makhabel</cp:lastModifiedBy>
  <cp:revision>40</cp:revision>
  <dcterms:created xsi:type="dcterms:W3CDTF">2023-03-25T11:46:06Z</dcterms:created>
  <dcterms:modified xsi:type="dcterms:W3CDTF">2023-03-25T18:29:22Z</dcterms:modified>
</cp:coreProperties>
</file>