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A38"/>
    <a:srgbClr val="FFFFFF"/>
    <a:srgbClr val="0D283B"/>
    <a:srgbClr val="A7B1B8"/>
    <a:srgbClr val="306F9C"/>
    <a:srgbClr val="37A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65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896" y="1021839"/>
            <a:ext cx="9318205" cy="1188720"/>
          </a:xfrm>
          <a:solidFill>
            <a:srgbClr val="0D283B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Predicting the number of illegal movie torrents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1436896" y="2374386"/>
            <a:ext cx="9318205" cy="440252"/>
          </a:xfrm>
          <a:prstGeom prst="rect">
            <a:avLst/>
          </a:prstGeom>
          <a:solidFill>
            <a:srgbClr val="0D283B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rgbClr val="76CA38"/>
                </a:solidFill>
              </a:rPr>
              <a:t>Bryant Biggs</a:t>
            </a:r>
            <a:endParaRPr lang="en-US" sz="2000" dirty="0">
              <a:solidFill>
                <a:srgbClr val="76C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2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B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tps://www.ivacy.com/blog/wp-content/uploads/2015/10/WhatistheBestTorrentSiteforMovies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66" y="1062395"/>
            <a:ext cx="8683414" cy="4620022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B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6050"/>
            <a:ext cx="7729728" cy="1188720"/>
          </a:xfrm>
          <a:solidFill>
            <a:srgbClr val="0D283B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37932"/>
            <a:ext cx="10058400" cy="31019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D283B"/>
                </a:solidFill>
              </a:rPr>
              <a:t>http://</a:t>
            </a:r>
            <a:r>
              <a:rPr lang="en-US" sz="2400" dirty="0" err="1" smtClean="0">
                <a:solidFill>
                  <a:srgbClr val="0D283B"/>
                </a:solidFill>
              </a:rPr>
              <a:t>www.the-numbers.com</a:t>
            </a:r>
            <a:r>
              <a:rPr lang="en-US" sz="2400" dirty="0" smtClean="0">
                <a:solidFill>
                  <a:srgbClr val="0D283B"/>
                </a:solidFill>
              </a:rPr>
              <a:t>/movie/budgets/all =&gt; Title &amp; Production Budget</a:t>
            </a:r>
          </a:p>
          <a:p>
            <a:r>
              <a:rPr lang="en-US" sz="2400" dirty="0">
                <a:solidFill>
                  <a:srgbClr val="0D283B"/>
                </a:solidFill>
              </a:rPr>
              <a:t>http://www.omdbapi.com</a:t>
            </a:r>
            <a:r>
              <a:rPr lang="en-US" sz="2400" dirty="0" smtClean="0">
                <a:solidFill>
                  <a:srgbClr val="0D283B"/>
                </a:solidFill>
              </a:rPr>
              <a:t>/ 	=&gt; Genre, Release Date, Runtime, Rating</a:t>
            </a:r>
          </a:p>
          <a:p>
            <a:r>
              <a:rPr lang="en-US" sz="2400" dirty="0">
                <a:solidFill>
                  <a:srgbClr val="0D283B"/>
                </a:solidFill>
              </a:rPr>
              <a:t>https://</a:t>
            </a:r>
            <a:r>
              <a:rPr lang="en-US" sz="2400" dirty="0" err="1">
                <a:solidFill>
                  <a:srgbClr val="0D283B"/>
                </a:solidFill>
              </a:rPr>
              <a:t>torrentz.eu</a:t>
            </a:r>
            <a:r>
              <a:rPr lang="en-US" sz="2400" dirty="0" smtClean="0">
                <a:solidFill>
                  <a:srgbClr val="0D283B"/>
                </a:solidFill>
              </a:rPr>
              <a:t>/ 		=&gt; Torrent Count</a:t>
            </a:r>
          </a:p>
          <a:p>
            <a:r>
              <a:rPr lang="en-US" sz="2400" dirty="0">
                <a:solidFill>
                  <a:srgbClr val="0D283B"/>
                </a:solidFill>
              </a:rPr>
              <a:t>https://</a:t>
            </a:r>
            <a:r>
              <a:rPr lang="en-US" sz="2400" dirty="0" err="1">
                <a:solidFill>
                  <a:srgbClr val="0D283B"/>
                </a:solidFill>
              </a:rPr>
              <a:t>kat.cr</a:t>
            </a:r>
            <a:r>
              <a:rPr lang="en-US" sz="2400" dirty="0" smtClean="0">
                <a:solidFill>
                  <a:srgbClr val="0D283B"/>
                </a:solidFill>
              </a:rPr>
              <a:t>/ 		=&gt; Torrent Count</a:t>
            </a:r>
          </a:p>
          <a:p>
            <a:r>
              <a:rPr lang="en-US" sz="2400" dirty="0">
                <a:solidFill>
                  <a:srgbClr val="0D283B"/>
                </a:solidFill>
              </a:rPr>
              <a:t>https://</a:t>
            </a:r>
            <a:r>
              <a:rPr lang="en-US" sz="2400" dirty="0" err="1">
                <a:solidFill>
                  <a:srgbClr val="0D283B"/>
                </a:solidFill>
              </a:rPr>
              <a:t>thepiratebay.org</a:t>
            </a:r>
            <a:r>
              <a:rPr lang="en-US" sz="2400" dirty="0" smtClean="0">
                <a:solidFill>
                  <a:srgbClr val="0D283B"/>
                </a:solidFill>
              </a:rPr>
              <a:t>/ 	=&gt; Torrent Count</a:t>
            </a:r>
          </a:p>
          <a:p>
            <a:endParaRPr lang="en-US" sz="2400" dirty="0">
              <a:solidFill>
                <a:srgbClr val="0D283B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47012"/>
              </p:ext>
            </p:extLst>
          </p:nvPr>
        </p:nvGraphicFramePr>
        <p:xfrm>
          <a:off x="299965" y="4431922"/>
          <a:ext cx="11592069" cy="206952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4289"/>
                <a:gridCol w="1038033"/>
                <a:gridCol w="1089390"/>
                <a:gridCol w="1107199"/>
                <a:gridCol w="639570"/>
                <a:gridCol w="630045"/>
                <a:gridCol w="609408"/>
                <a:gridCol w="779270"/>
                <a:gridCol w="876377"/>
                <a:gridCol w="1185862"/>
                <a:gridCol w="2700338"/>
                <a:gridCol w="792288"/>
              </a:tblGrid>
              <a:tr h="176369"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76CA38"/>
                        </a:solidFill>
                      </a:endParaRP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Title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6CA38"/>
                          </a:solidFill>
                        </a:rPr>
                        <a:t>Budget</a:t>
                      </a:r>
                      <a:endParaRPr lang="en-US" sz="1400" dirty="0">
                        <a:solidFill>
                          <a:srgbClr val="76CA38"/>
                        </a:solidFill>
                      </a:endParaRP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Released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Year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Month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Rated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Runtime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Genre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Director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Actors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6CA38"/>
                          </a:solidFill>
                        </a:rPr>
                        <a:t>Torrents</a:t>
                      </a:r>
                      <a:endParaRPr lang="en-US" sz="1400" dirty="0">
                        <a:solidFill>
                          <a:srgbClr val="76CA38"/>
                        </a:solidFill>
                      </a:endParaRP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</a:tr>
              <a:tr h="593057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0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6CA38"/>
                          </a:solidFill>
                        </a:rPr>
                        <a:t>The Siege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solidFill>
                            <a:srgbClr val="76CA38"/>
                          </a:solidFill>
                        </a:rPr>
                        <a:t>70000000.0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solidFill>
                            <a:srgbClr val="76CA38"/>
                          </a:solidFill>
                        </a:rPr>
                        <a:t>1998-11-06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400">
                          <a:solidFill>
                            <a:srgbClr val="76CA38"/>
                          </a:solidFill>
                        </a:rPr>
                        <a:t>1998.0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>
                          <a:solidFill>
                            <a:srgbClr val="76CA38"/>
                          </a:solidFill>
                        </a:rPr>
                        <a:t>11.0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R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>
                          <a:solidFill>
                            <a:srgbClr val="76CA38"/>
                          </a:solidFill>
                        </a:rPr>
                        <a:t>116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Action, Thriller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Edward Zwick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Denzel Washington, Annette Bening, Bruce Willi...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400" dirty="0" smtClean="0">
                          <a:solidFill>
                            <a:srgbClr val="76CA38"/>
                          </a:solidFill>
                        </a:rPr>
                        <a:t>113.0</a:t>
                      </a:r>
                      <a:endParaRPr lang="hr-HR" sz="1400" dirty="0">
                        <a:solidFill>
                          <a:srgbClr val="76CA38"/>
                        </a:solidFill>
                      </a:endParaRP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</a:tr>
              <a:tr h="593057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1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Boomerang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solidFill>
                            <a:srgbClr val="76CA38"/>
                          </a:solidFill>
                        </a:rPr>
                        <a:t>42000000.0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400">
                          <a:solidFill>
                            <a:srgbClr val="76CA38"/>
                          </a:solidFill>
                        </a:rPr>
                        <a:t>1992-07-01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400">
                          <a:solidFill>
                            <a:srgbClr val="76CA38"/>
                          </a:solidFill>
                        </a:rPr>
                        <a:t>1992.0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>
                          <a:solidFill>
                            <a:srgbClr val="76CA38"/>
                          </a:solidFill>
                        </a:rPr>
                        <a:t>7.0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R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>
                          <a:solidFill>
                            <a:srgbClr val="76CA38"/>
                          </a:solidFill>
                        </a:rPr>
                        <a:t>117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Comedy, Drama, Romance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Reginald Hudlin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6CA38"/>
                          </a:solidFill>
                        </a:rPr>
                        <a:t>Eddie Murphy, Robin Givens, Halle Berry, David...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>
                          <a:solidFill>
                            <a:srgbClr val="76CA38"/>
                          </a:solidFill>
                        </a:rPr>
                        <a:t>30.0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</a:tr>
              <a:tr h="593057">
                <a:tc>
                  <a:txBody>
                    <a:bodyPr/>
                    <a:lstStyle/>
                    <a:p>
                      <a:r>
                        <a:rPr lang="is-IS" sz="1400">
                          <a:solidFill>
                            <a:srgbClr val="76CA38"/>
                          </a:solidFill>
                        </a:rPr>
                        <a:t>2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Stepmom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solidFill>
                            <a:srgbClr val="76CA38"/>
                          </a:solidFill>
                        </a:rPr>
                        <a:t>50000000.0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solidFill>
                            <a:srgbClr val="76CA38"/>
                          </a:solidFill>
                        </a:rPr>
                        <a:t>1998-12-25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400">
                          <a:solidFill>
                            <a:srgbClr val="76CA38"/>
                          </a:solidFill>
                        </a:rPr>
                        <a:t>1998.0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400">
                          <a:solidFill>
                            <a:srgbClr val="76CA38"/>
                          </a:solidFill>
                        </a:rPr>
                        <a:t>12.0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PG-13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solidFill>
                            <a:srgbClr val="76CA38"/>
                          </a:solidFill>
                        </a:rPr>
                        <a:t>124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Comedy, Drama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6CA38"/>
                          </a:solidFill>
                        </a:rPr>
                        <a:t>Chris Columbus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6CA38"/>
                          </a:solidFill>
                        </a:rPr>
                        <a:t>Julia Roberts, Susan Sarandon, Ed Harris, Jena...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rgbClr val="76CA38"/>
                          </a:solidFill>
                        </a:rPr>
                        <a:t>36.0</a:t>
                      </a:r>
                    </a:p>
                  </a:txBody>
                  <a:tcPr marL="14985" marR="14985" marT="7493" marB="749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8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55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49</TotalTime>
  <Words>109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Arial</vt:lpstr>
      <vt:lpstr>Parcel</vt:lpstr>
      <vt:lpstr>Predicting the number of illegal movie torrents</vt:lpstr>
      <vt:lpstr>PowerPoint Presentation</vt:lpstr>
      <vt:lpstr>Data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Bryant Biggs</dc:creator>
  <cp:lastModifiedBy>Bryant Biggs</cp:lastModifiedBy>
  <cp:revision>6</cp:revision>
  <dcterms:created xsi:type="dcterms:W3CDTF">2016-07-15T05:55:33Z</dcterms:created>
  <dcterms:modified xsi:type="dcterms:W3CDTF">2016-07-15T06:44:56Z</dcterms:modified>
</cp:coreProperties>
</file>