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80" r:id="rId2"/>
    <p:sldId id="257" r:id="rId3"/>
    <p:sldId id="258" r:id="rId4"/>
    <p:sldId id="347" r:id="rId5"/>
    <p:sldId id="325" r:id="rId6"/>
    <p:sldId id="332" r:id="rId7"/>
    <p:sldId id="333" r:id="rId8"/>
    <p:sldId id="334" r:id="rId9"/>
    <p:sldId id="335" r:id="rId10"/>
    <p:sldId id="330" r:id="rId11"/>
    <p:sldId id="345" r:id="rId12"/>
    <p:sldId id="346" r:id="rId13"/>
    <p:sldId id="339" r:id="rId14"/>
    <p:sldId id="341" r:id="rId15"/>
    <p:sldId id="342" r:id="rId16"/>
    <p:sldId id="343" r:id="rId17"/>
    <p:sldId id="336" r:id="rId18"/>
    <p:sldId id="340" r:id="rId19"/>
    <p:sldId id="344" r:id="rId20"/>
    <p:sldId id="337" r:id="rId21"/>
    <p:sldId id="33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/>
    <p:restoredTop sz="96197"/>
  </p:normalViewPr>
  <p:slideViewPr>
    <p:cSldViewPr snapToGrid="0">
      <p:cViewPr varScale="1">
        <p:scale>
          <a:sx n="81" d="100"/>
          <a:sy n="81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N8N</a:t>
          </a:r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 err="1"/>
            <a:t>Agentes</a:t>
          </a:r>
          <a:r>
            <a:rPr lang="en-US" dirty="0"/>
            <a:t> de IA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DAFCE89B-15C3-0541-A7C3-A03734D9AA2B}">
      <dgm:prSet/>
      <dgm:spPr/>
    </dgm:pt>
    <dgm:pt modelId="{AC1C849B-8E5F-CF4C-9973-6E8AB05E9F6E}" type="parTrans" cxnId="{E680DA47-627F-CC47-B281-41EC8DB05E73}">
      <dgm:prSet/>
      <dgm:spPr/>
      <dgm:t>
        <a:bodyPr/>
        <a:lstStyle/>
        <a:p>
          <a:endParaRPr lang="pt-BR"/>
        </a:p>
      </dgm:t>
    </dgm:pt>
    <dgm:pt modelId="{34E5F3E5-5722-6347-BF1D-BF2F16ECE8D2}" type="sibTrans" cxnId="{E680DA47-627F-CC47-B281-41EC8DB05E73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/>
            <a:t>Antes e </a:t>
          </a:r>
          <a:r>
            <a:rPr lang="en-US" dirty="0" err="1"/>
            <a:t>Depois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DB95EF4D-D65D-8E4E-B918-FFA0B2A80B72}">
      <dgm:prSet/>
      <dgm:spPr/>
      <dgm:t>
        <a:bodyPr/>
        <a:lstStyle/>
        <a:p>
          <a:r>
            <a:rPr lang="en-US" dirty="0"/>
            <a:t>RAG</a:t>
          </a:r>
        </a:p>
      </dgm:t>
    </dgm:pt>
    <dgm:pt modelId="{B352219A-8991-9C4E-8BA8-683CCE320B15}" type="parTrans" cxnId="{589B9C24-4C8A-3A4A-B565-666C96029BC6}">
      <dgm:prSet/>
      <dgm:spPr/>
    </dgm:pt>
    <dgm:pt modelId="{B2C3B263-692F-8348-A236-5FD71F6D6D9B}" type="sibTrans" cxnId="{589B9C24-4C8A-3A4A-B565-666C96029BC6}">
      <dgm:prSet/>
      <dgm:spPr/>
      <dgm:t>
        <a:bodyPr/>
        <a:lstStyle/>
        <a:p>
          <a:endParaRPr lang="pt-BR"/>
        </a:p>
      </dgm:t>
    </dgm:pt>
    <dgm:pt modelId="{5D1C53DB-6BC1-F14A-BF2D-502C89781C04}">
      <dgm:prSet/>
      <dgm:spPr/>
      <dgm:t>
        <a:bodyPr/>
        <a:lstStyle/>
        <a:p>
          <a:r>
            <a:rPr lang="en-US" dirty="0"/>
            <a:t>Pré-</a:t>
          </a:r>
          <a:r>
            <a:rPr lang="en-US" dirty="0" err="1"/>
            <a:t>Requisitos</a:t>
          </a:r>
          <a:endParaRPr lang="en-US" dirty="0"/>
        </a:p>
      </dgm:t>
    </dgm:pt>
    <dgm:pt modelId="{F4BEE5E7-5419-284E-B637-0188DBCD1A27}" type="parTrans" cxnId="{712611F6-6A6C-194F-990F-92D1E3208908}">
      <dgm:prSet/>
      <dgm:spPr/>
    </dgm:pt>
    <dgm:pt modelId="{3237DA42-D2E6-BB46-AE38-85AA315C37CC}" type="sibTrans" cxnId="{712611F6-6A6C-194F-990F-92D1E3208908}">
      <dgm:prSet/>
      <dgm:spPr/>
      <dgm:t>
        <a:bodyPr/>
        <a:lstStyle/>
        <a:p>
          <a:endParaRPr lang="pt-BR"/>
        </a:p>
      </dgm:t>
    </dgm:pt>
    <dgm:pt modelId="{B8907B23-35C0-FD43-95F3-FBE2225ACE75}" type="pres">
      <dgm:prSet presAssocID="{AEFDA71F-0163-4378-B9B1-248E0325FB12}" presName="outerComposite" presStyleCnt="0">
        <dgm:presLayoutVars>
          <dgm:chMax val="5"/>
          <dgm:dir/>
          <dgm:resizeHandles val="exact"/>
        </dgm:presLayoutVars>
      </dgm:prSet>
      <dgm:spPr/>
    </dgm:pt>
    <dgm:pt modelId="{B0056023-149F-1A41-9D38-2C84C1159526}" type="pres">
      <dgm:prSet presAssocID="{AEFDA71F-0163-4378-B9B1-248E0325FB12}" presName="dummyMaxCanvas" presStyleCnt="0">
        <dgm:presLayoutVars/>
      </dgm:prSet>
      <dgm:spPr/>
    </dgm:pt>
    <dgm:pt modelId="{69FECABC-9AD8-5E41-B81E-36991D65D3CF}" type="pres">
      <dgm:prSet presAssocID="{AEFDA71F-0163-4378-B9B1-248E0325FB12}" presName="FiveNodes_1" presStyleLbl="node1" presStyleIdx="0" presStyleCnt="5">
        <dgm:presLayoutVars>
          <dgm:bulletEnabled val="1"/>
        </dgm:presLayoutVars>
      </dgm:prSet>
      <dgm:spPr/>
    </dgm:pt>
    <dgm:pt modelId="{AA35AB83-E200-D34F-B068-A50CC9614969}" type="pres">
      <dgm:prSet presAssocID="{AEFDA71F-0163-4378-B9B1-248E0325FB12}" presName="FiveNodes_2" presStyleLbl="node1" presStyleIdx="1" presStyleCnt="5">
        <dgm:presLayoutVars>
          <dgm:bulletEnabled val="1"/>
        </dgm:presLayoutVars>
      </dgm:prSet>
      <dgm:spPr/>
    </dgm:pt>
    <dgm:pt modelId="{7E22034E-F2BF-2843-B474-228AE7328AA9}" type="pres">
      <dgm:prSet presAssocID="{AEFDA71F-0163-4378-B9B1-248E0325FB12}" presName="FiveNodes_3" presStyleLbl="node1" presStyleIdx="2" presStyleCnt="5">
        <dgm:presLayoutVars>
          <dgm:bulletEnabled val="1"/>
        </dgm:presLayoutVars>
      </dgm:prSet>
      <dgm:spPr/>
    </dgm:pt>
    <dgm:pt modelId="{C7A495B4-7FE3-CE49-95F1-60FC42E16927}" type="pres">
      <dgm:prSet presAssocID="{AEFDA71F-0163-4378-B9B1-248E0325FB12}" presName="FiveNodes_4" presStyleLbl="node1" presStyleIdx="3" presStyleCnt="5">
        <dgm:presLayoutVars>
          <dgm:bulletEnabled val="1"/>
        </dgm:presLayoutVars>
      </dgm:prSet>
      <dgm:spPr/>
    </dgm:pt>
    <dgm:pt modelId="{0BCE861B-2FF1-E04A-A1BE-5B0DBC934993}" type="pres">
      <dgm:prSet presAssocID="{AEFDA71F-0163-4378-B9B1-248E0325FB12}" presName="FiveNodes_5" presStyleLbl="node1" presStyleIdx="4" presStyleCnt="5">
        <dgm:presLayoutVars>
          <dgm:bulletEnabled val="1"/>
        </dgm:presLayoutVars>
      </dgm:prSet>
      <dgm:spPr/>
    </dgm:pt>
    <dgm:pt modelId="{B10AEBEC-BCFE-EA40-93AB-D4A7C46A30F6}" type="pres">
      <dgm:prSet presAssocID="{AEFDA71F-0163-4378-B9B1-248E0325FB12}" presName="FiveConn_1-2" presStyleLbl="fgAccFollowNode1" presStyleIdx="0" presStyleCnt="4">
        <dgm:presLayoutVars>
          <dgm:bulletEnabled val="1"/>
        </dgm:presLayoutVars>
      </dgm:prSet>
      <dgm:spPr/>
    </dgm:pt>
    <dgm:pt modelId="{99BEBA6A-7590-4648-BBB5-249DB66BED28}" type="pres">
      <dgm:prSet presAssocID="{AEFDA71F-0163-4378-B9B1-248E0325FB12}" presName="FiveConn_2-3" presStyleLbl="fgAccFollowNode1" presStyleIdx="1" presStyleCnt="4">
        <dgm:presLayoutVars>
          <dgm:bulletEnabled val="1"/>
        </dgm:presLayoutVars>
      </dgm:prSet>
      <dgm:spPr/>
    </dgm:pt>
    <dgm:pt modelId="{10097E75-E169-2E44-AE31-8669BEDF194B}" type="pres">
      <dgm:prSet presAssocID="{AEFDA71F-0163-4378-B9B1-248E0325FB12}" presName="FiveConn_3-4" presStyleLbl="fgAccFollowNode1" presStyleIdx="2" presStyleCnt="4">
        <dgm:presLayoutVars>
          <dgm:bulletEnabled val="1"/>
        </dgm:presLayoutVars>
      </dgm:prSet>
      <dgm:spPr/>
    </dgm:pt>
    <dgm:pt modelId="{049B1779-43CE-824B-8D00-BB972C4152F5}" type="pres">
      <dgm:prSet presAssocID="{AEFDA71F-0163-4378-B9B1-248E0325FB12}" presName="FiveConn_4-5" presStyleLbl="fgAccFollowNode1" presStyleIdx="3" presStyleCnt="4">
        <dgm:presLayoutVars>
          <dgm:bulletEnabled val="1"/>
        </dgm:presLayoutVars>
      </dgm:prSet>
      <dgm:spPr/>
    </dgm:pt>
    <dgm:pt modelId="{4DF6D93E-A2DF-AD47-A99F-FA3CFAB40101}" type="pres">
      <dgm:prSet presAssocID="{AEFDA71F-0163-4378-B9B1-248E0325FB12}" presName="FiveNodes_1_text" presStyleLbl="node1" presStyleIdx="4" presStyleCnt="5">
        <dgm:presLayoutVars>
          <dgm:bulletEnabled val="1"/>
        </dgm:presLayoutVars>
      </dgm:prSet>
      <dgm:spPr/>
    </dgm:pt>
    <dgm:pt modelId="{77F40323-923E-2747-AD04-4F5A3684DBD9}" type="pres">
      <dgm:prSet presAssocID="{AEFDA71F-0163-4378-B9B1-248E0325FB12}" presName="FiveNodes_2_text" presStyleLbl="node1" presStyleIdx="4" presStyleCnt="5">
        <dgm:presLayoutVars>
          <dgm:bulletEnabled val="1"/>
        </dgm:presLayoutVars>
      </dgm:prSet>
      <dgm:spPr/>
    </dgm:pt>
    <dgm:pt modelId="{DB0BB96B-FCC6-5F4A-8152-B4F5CB89BA4F}" type="pres">
      <dgm:prSet presAssocID="{AEFDA71F-0163-4378-B9B1-248E0325FB12}" presName="FiveNodes_3_text" presStyleLbl="node1" presStyleIdx="4" presStyleCnt="5">
        <dgm:presLayoutVars>
          <dgm:bulletEnabled val="1"/>
        </dgm:presLayoutVars>
      </dgm:prSet>
      <dgm:spPr/>
    </dgm:pt>
    <dgm:pt modelId="{A97678A5-C789-5549-8E23-80234A067C37}" type="pres">
      <dgm:prSet presAssocID="{AEFDA71F-0163-4378-B9B1-248E0325FB12}" presName="FiveNodes_4_text" presStyleLbl="node1" presStyleIdx="4" presStyleCnt="5">
        <dgm:presLayoutVars>
          <dgm:bulletEnabled val="1"/>
        </dgm:presLayoutVars>
      </dgm:prSet>
      <dgm:spPr/>
    </dgm:pt>
    <dgm:pt modelId="{5D431374-37A0-2449-8E4E-2DF73ADACB01}" type="pres">
      <dgm:prSet presAssocID="{AEFDA71F-0163-4378-B9B1-248E0325FB1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7A91C06-CDC3-9B40-9001-4069045F66BA}" type="presOf" srcId="{B2C3B263-692F-8348-A236-5FD71F6D6D9B}" destId="{049B1779-43CE-824B-8D00-BB972C4152F5}" srcOrd="0" destOrd="0" presId="urn:microsoft.com/office/officeart/2005/8/layout/vProcess5"/>
    <dgm:cxn modelId="{46DA540C-A211-544A-A740-A8380AEB3770}" type="presOf" srcId="{44B2D338-27ED-6E48-B8F5-91285AFE0E0D}" destId="{DB0BB96B-FCC6-5F4A-8152-B4F5CB89BA4F}" srcOrd="1" destOrd="0" presId="urn:microsoft.com/office/officeart/2005/8/layout/vProcess5"/>
    <dgm:cxn modelId="{D31C6515-E05B-EE48-843D-88DDF97757FF}" type="presOf" srcId="{34B3B087-ABCE-4D92-B820-00EDC0B202AC}" destId="{5D431374-37A0-2449-8E4E-2DF73ADACB01}" srcOrd="1" destOrd="0" presId="urn:microsoft.com/office/officeart/2005/8/layout/vProcess5"/>
    <dgm:cxn modelId="{A3432417-B3DA-8546-BAD0-37E38F477F2C}" type="presOf" srcId="{3AC3736C-FAF3-444F-B58C-19042A82B981}" destId="{69FECABC-9AD8-5E41-B81E-36991D65D3CF}" srcOrd="0" destOrd="0" presId="urn:microsoft.com/office/officeart/2005/8/layout/vProcess5"/>
    <dgm:cxn modelId="{0B16A922-B156-FC45-B6F9-789C55179DE0}" type="presOf" srcId="{5D1C53DB-6BC1-F14A-BF2D-502C89781C04}" destId="{77F40323-923E-2747-AD04-4F5A3684DBD9}" srcOrd="1" destOrd="0" presId="urn:microsoft.com/office/officeart/2005/8/layout/vProcess5"/>
    <dgm:cxn modelId="{589B9C24-4C8A-3A4A-B565-666C96029BC6}" srcId="{AEFDA71F-0163-4378-B9B1-248E0325FB12}" destId="{DB95EF4D-D65D-8E4E-B918-FFA0B2A80B72}" srcOrd="3" destOrd="0" parTransId="{B352219A-8991-9C4E-8BA8-683CCE320B15}" sibTransId="{B2C3B263-692F-8348-A236-5FD71F6D6D9B}"/>
    <dgm:cxn modelId="{5C9E8D29-7E34-2844-A415-EDF76755E48A}" type="presOf" srcId="{8068AC80-2582-6045-9138-B65ECC696D76}" destId="{10097E75-E169-2E44-AE31-8669BEDF194B}" srcOrd="0" destOrd="0" presId="urn:microsoft.com/office/officeart/2005/8/layout/vProcess5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E680DA47-627F-CC47-B281-41EC8DB05E73}" srcId="{AEFDA71F-0163-4378-B9B1-248E0325FB12}" destId="{DAFCE89B-15C3-0541-A7C3-A03734D9AA2B}" srcOrd="5" destOrd="0" parTransId="{AC1C849B-8E5F-CF4C-9973-6E8AB05E9F6E}" sibTransId="{34E5F3E5-5722-6347-BF1D-BF2F16ECE8D2}"/>
    <dgm:cxn modelId="{40DF9F83-37EE-0A47-A380-3807F8478A4A}" type="presOf" srcId="{01249915-9D02-744F-B0CA-518027B06F39}" destId="{B10AEBEC-BCFE-EA40-93AB-D4A7C46A30F6}" srcOrd="0" destOrd="0" presId="urn:microsoft.com/office/officeart/2005/8/layout/vProcess5"/>
    <dgm:cxn modelId="{FC851285-BEC5-724E-B960-764FE09D62CD}" type="presOf" srcId="{3237DA42-D2E6-BB46-AE38-85AA315C37CC}" destId="{99BEBA6A-7590-4648-BBB5-249DB66BED28}" srcOrd="0" destOrd="0" presId="urn:microsoft.com/office/officeart/2005/8/layout/vProcess5"/>
    <dgm:cxn modelId="{6234928C-E328-1048-839E-08808A4826DC}" type="presOf" srcId="{DB95EF4D-D65D-8E4E-B918-FFA0B2A80B72}" destId="{A97678A5-C789-5549-8E23-80234A067C37}" srcOrd="1" destOrd="0" presId="urn:microsoft.com/office/officeart/2005/8/layout/vProcess5"/>
    <dgm:cxn modelId="{485C0D9B-C30E-EC40-B7DA-2C3F888774D3}" type="presOf" srcId="{44B2D338-27ED-6E48-B8F5-91285AFE0E0D}" destId="{7E22034E-F2BF-2843-B474-228AE7328AA9}" srcOrd="0" destOrd="0" presId="urn:microsoft.com/office/officeart/2005/8/layout/vProcess5"/>
    <dgm:cxn modelId="{ED968AA5-8B01-E140-9B19-95EB9A2DB724}" type="presOf" srcId="{5D1C53DB-6BC1-F14A-BF2D-502C89781C04}" destId="{AA35AB83-E200-D34F-B068-A50CC9614969}" srcOrd="0" destOrd="0" presId="urn:microsoft.com/office/officeart/2005/8/layout/vProcess5"/>
    <dgm:cxn modelId="{2E0614B5-684C-4C43-880E-50202CFE3609}" type="presOf" srcId="{34B3B087-ABCE-4D92-B820-00EDC0B202AC}" destId="{0BCE861B-2FF1-E04A-A1BE-5B0DBC934993}" srcOrd="0" destOrd="0" presId="urn:microsoft.com/office/officeart/2005/8/layout/vProcess5"/>
    <dgm:cxn modelId="{ED7267BE-3C36-6349-A968-BE12C2E80E1B}" type="presOf" srcId="{DB95EF4D-D65D-8E4E-B918-FFA0B2A80B72}" destId="{C7A495B4-7FE3-CE49-95F1-60FC42E16927}" srcOrd="0" destOrd="0" presId="urn:microsoft.com/office/officeart/2005/8/layout/vProcess5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660221F1-2910-DD4C-8EC0-1A70B56A27F3}" type="presOf" srcId="{3AC3736C-FAF3-444F-B58C-19042A82B981}" destId="{4DF6D93E-A2DF-AD47-A99F-FA3CFAB40101}" srcOrd="1" destOrd="0" presId="urn:microsoft.com/office/officeart/2005/8/layout/vProcess5"/>
    <dgm:cxn modelId="{712611F6-6A6C-194F-990F-92D1E3208908}" srcId="{AEFDA71F-0163-4378-B9B1-248E0325FB12}" destId="{5D1C53DB-6BC1-F14A-BF2D-502C89781C04}" srcOrd="1" destOrd="0" parTransId="{F4BEE5E7-5419-284E-B637-0188DBCD1A27}" sibTransId="{3237DA42-D2E6-BB46-AE38-85AA315C37CC}"/>
    <dgm:cxn modelId="{001158F7-3789-0A48-96F9-FFDDD183AACE}" type="presOf" srcId="{AEFDA71F-0163-4378-B9B1-248E0325FB12}" destId="{B8907B23-35C0-FD43-95F3-FBE2225ACE75}" srcOrd="0" destOrd="0" presId="urn:microsoft.com/office/officeart/2005/8/layout/vProcess5"/>
    <dgm:cxn modelId="{6A4DBAFD-4976-457D-92CD-743517BF3792}" srcId="{AEFDA71F-0163-4378-B9B1-248E0325FB12}" destId="{34B3B087-ABCE-4D92-B820-00EDC0B202AC}" srcOrd="4" destOrd="0" parTransId="{119B34E9-F0DB-42C7-923E-760BB2DDD384}" sibTransId="{9B00AA4C-E443-4A1B-982E-C1A03398B8B7}"/>
    <dgm:cxn modelId="{CCCFF659-1771-274A-99AE-1E3235F93CDA}" type="presParOf" srcId="{B8907B23-35C0-FD43-95F3-FBE2225ACE75}" destId="{B0056023-149F-1A41-9D38-2C84C1159526}" srcOrd="0" destOrd="0" presId="urn:microsoft.com/office/officeart/2005/8/layout/vProcess5"/>
    <dgm:cxn modelId="{C14D7CFC-EFE8-7141-B89C-D08BC7517D4D}" type="presParOf" srcId="{B8907B23-35C0-FD43-95F3-FBE2225ACE75}" destId="{69FECABC-9AD8-5E41-B81E-36991D65D3CF}" srcOrd="1" destOrd="0" presId="urn:microsoft.com/office/officeart/2005/8/layout/vProcess5"/>
    <dgm:cxn modelId="{AB759814-24FF-EF49-A373-1833890B667D}" type="presParOf" srcId="{B8907B23-35C0-FD43-95F3-FBE2225ACE75}" destId="{AA35AB83-E200-D34F-B068-A50CC9614969}" srcOrd="2" destOrd="0" presId="urn:microsoft.com/office/officeart/2005/8/layout/vProcess5"/>
    <dgm:cxn modelId="{E24F0706-2E43-1148-BFA4-52154715636D}" type="presParOf" srcId="{B8907B23-35C0-FD43-95F3-FBE2225ACE75}" destId="{7E22034E-F2BF-2843-B474-228AE7328AA9}" srcOrd="3" destOrd="0" presId="urn:microsoft.com/office/officeart/2005/8/layout/vProcess5"/>
    <dgm:cxn modelId="{709F7E16-CB9A-A449-80E4-9B8A74110F62}" type="presParOf" srcId="{B8907B23-35C0-FD43-95F3-FBE2225ACE75}" destId="{C7A495B4-7FE3-CE49-95F1-60FC42E16927}" srcOrd="4" destOrd="0" presId="urn:microsoft.com/office/officeart/2005/8/layout/vProcess5"/>
    <dgm:cxn modelId="{AFE9C023-F6E6-954F-9B9B-674148715C8B}" type="presParOf" srcId="{B8907B23-35C0-FD43-95F3-FBE2225ACE75}" destId="{0BCE861B-2FF1-E04A-A1BE-5B0DBC934993}" srcOrd="5" destOrd="0" presId="urn:microsoft.com/office/officeart/2005/8/layout/vProcess5"/>
    <dgm:cxn modelId="{D8902986-A4EA-A640-A9AB-77664166263A}" type="presParOf" srcId="{B8907B23-35C0-FD43-95F3-FBE2225ACE75}" destId="{B10AEBEC-BCFE-EA40-93AB-D4A7C46A30F6}" srcOrd="6" destOrd="0" presId="urn:microsoft.com/office/officeart/2005/8/layout/vProcess5"/>
    <dgm:cxn modelId="{F97360A4-F0BF-5842-A437-A9029CDA78EB}" type="presParOf" srcId="{B8907B23-35C0-FD43-95F3-FBE2225ACE75}" destId="{99BEBA6A-7590-4648-BBB5-249DB66BED28}" srcOrd="7" destOrd="0" presId="urn:microsoft.com/office/officeart/2005/8/layout/vProcess5"/>
    <dgm:cxn modelId="{961DB672-6DD1-FB4E-99E4-4133EC1C7635}" type="presParOf" srcId="{B8907B23-35C0-FD43-95F3-FBE2225ACE75}" destId="{10097E75-E169-2E44-AE31-8669BEDF194B}" srcOrd="8" destOrd="0" presId="urn:microsoft.com/office/officeart/2005/8/layout/vProcess5"/>
    <dgm:cxn modelId="{5930C02B-D112-8F42-B353-09EA811ECA0E}" type="presParOf" srcId="{B8907B23-35C0-FD43-95F3-FBE2225ACE75}" destId="{049B1779-43CE-824B-8D00-BB972C4152F5}" srcOrd="9" destOrd="0" presId="urn:microsoft.com/office/officeart/2005/8/layout/vProcess5"/>
    <dgm:cxn modelId="{19F0DE73-7501-A34E-8C9A-A7C5A5536F63}" type="presParOf" srcId="{B8907B23-35C0-FD43-95F3-FBE2225ACE75}" destId="{4DF6D93E-A2DF-AD47-A99F-FA3CFAB40101}" srcOrd="10" destOrd="0" presId="urn:microsoft.com/office/officeart/2005/8/layout/vProcess5"/>
    <dgm:cxn modelId="{A35A96B5-9DD3-5544-8D63-2EFC8BC9AECA}" type="presParOf" srcId="{B8907B23-35C0-FD43-95F3-FBE2225ACE75}" destId="{77F40323-923E-2747-AD04-4F5A3684DBD9}" srcOrd="11" destOrd="0" presId="urn:microsoft.com/office/officeart/2005/8/layout/vProcess5"/>
    <dgm:cxn modelId="{42952019-3B4C-F342-9956-E61D322CC13F}" type="presParOf" srcId="{B8907B23-35C0-FD43-95F3-FBE2225ACE75}" destId="{DB0BB96B-FCC6-5F4A-8152-B4F5CB89BA4F}" srcOrd="12" destOrd="0" presId="urn:microsoft.com/office/officeart/2005/8/layout/vProcess5"/>
    <dgm:cxn modelId="{60FF205D-F205-1643-A5C2-BC63CCBD879D}" type="presParOf" srcId="{B8907B23-35C0-FD43-95F3-FBE2225ACE75}" destId="{A97678A5-C789-5549-8E23-80234A067C37}" srcOrd="13" destOrd="0" presId="urn:microsoft.com/office/officeart/2005/8/layout/vProcess5"/>
    <dgm:cxn modelId="{89671652-0311-8745-8D35-DE048C5DDDCE}" type="presParOf" srcId="{B8907B23-35C0-FD43-95F3-FBE2225ACE75}" destId="{5D431374-37A0-2449-8E4E-2DF73ADACB0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ECABC-9AD8-5E41-B81E-36991D65D3CF}">
      <dsp:nvSpPr>
        <dsp:cNvPr id="0" name=""/>
        <dsp:cNvSpPr/>
      </dsp:nvSpPr>
      <dsp:spPr>
        <a:xfrm>
          <a:off x="0" y="0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Antes e </a:t>
          </a:r>
          <a:r>
            <a:rPr lang="en-US" sz="3600" kern="1200" dirty="0" err="1"/>
            <a:t>Depois</a:t>
          </a:r>
          <a:endParaRPr lang="en-US" sz="3600" kern="1200" dirty="0"/>
        </a:p>
      </dsp:txBody>
      <dsp:txXfrm>
        <a:off x="24282" y="24282"/>
        <a:ext cx="3663907" cy="780491"/>
      </dsp:txXfrm>
    </dsp:sp>
    <dsp:sp modelId="{AA35AB83-E200-D34F-B068-A50CC9614969}">
      <dsp:nvSpPr>
        <dsp:cNvPr id="0" name=""/>
        <dsp:cNvSpPr/>
      </dsp:nvSpPr>
      <dsp:spPr>
        <a:xfrm>
          <a:off x="347652" y="944202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Pré-</a:t>
          </a:r>
          <a:r>
            <a:rPr lang="en-US" sz="3600" kern="1200" dirty="0" err="1"/>
            <a:t>Requisitos</a:t>
          </a:r>
          <a:endParaRPr lang="en-US" sz="3600" kern="1200" dirty="0"/>
        </a:p>
      </dsp:txBody>
      <dsp:txXfrm>
        <a:off x="371934" y="968484"/>
        <a:ext cx="3720419" cy="780491"/>
      </dsp:txXfrm>
    </dsp:sp>
    <dsp:sp modelId="{7E22034E-F2BF-2843-B474-228AE7328AA9}">
      <dsp:nvSpPr>
        <dsp:cNvPr id="0" name=""/>
        <dsp:cNvSpPr/>
      </dsp:nvSpPr>
      <dsp:spPr>
        <a:xfrm>
          <a:off x="695305" y="1888405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Agentes</a:t>
          </a:r>
          <a:r>
            <a:rPr lang="en-US" sz="3600" kern="1200" dirty="0"/>
            <a:t> de IA</a:t>
          </a:r>
        </a:p>
      </dsp:txBody>
      <dsp:txXfrm>
        <a:off x="719587" y="1912687"/>
        <a:ext cx="3720419" cy="780491"/>
      </dsp:txXfrm>
    </dsp:sp>
    <dsp:sp modelId="{C7A495B4-7FE3-CE49-95F1-60FC42E16927}">
      <dsp:nvSpPr>
        <dsp:cNvPr id="0" name=""/>
        <dsp:cNvSpPr/>
      </dsp:nvSpPr>
      <dsp:spPr>
        <a:xfrm>
          <a:off x="1042957" y="2832607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RAG</a:t>
          </a:r>
        </a:p>
      </dsp:txBody>
      <dsp:txXfrm>
        <a:off x="1067239" y="2856889"/>
        <a:ext cx="3720419" cy="780491"/>
      </dsp:txXfrm>
    </dsp:sp>
    <dsp:sp modelId="{0BCE861B-2FF1-E04A-A1BE-5B0DBC934993}">
      <dsp:nvSpPr>
        <dsp:cNvPr id="0" name=""/>
        <dsp:cNvSpPr/>
      </dsp:nvSpPr>
      <dsp:spPr>
        <a:xfrm>
          <a:off x="1390610" y="3776810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N8N</a:t>
          </a:r>
        </a:p>
      </dsp:txBody>
      <dsp:txXfrm>
        <a:off x="1414892" y="3801092"/>
        <a:ext cx="3720419" cy="780491"/>
      </dsp:txXfrm>
    </dsp:sp>
    <dsp:sp modelId="{B10AEBEC-BCFE-EA40-93AB-D4A7C46A30F6}">
      <dsp:nvSpPr>
        <dsp:cNvPr id="0" name=""/>
        <dsp:cNvSpPr/>
      </dsp:nvSpPr>
      <dsp:spPr>
        <a:xfrm>
          <a:off x="4116636" y="605671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237885" y="605671"/>
        <a:ext cx="296388" cy="405512"/>
      </dsp:txXfrm>
    </dsp:sp>
    <dsp:sp modelId="{99BEBA6A-7590-4648-BBB5-249DB66BED28}">
      <dsp:nvSpPr>
        <dsp:cNvPr id="0" name=""/>
        <dsp:cNvSpPr/>
      </dsp:nvSpPr>
      <dsp:spPr>
        <a:xfrm>
          <a:off x="4464288" y="1549873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585537" y="1549873"/>
        <a:ext cx="296388" cy="405512"/>
      </dsp:txXfrm>
    </dsp:sp>
    <dsp:sp modelId="{10097E75-E169-2E44-AE31-8669BEDF194B}">
      <dsp:nvSpPr>
        <dsp:cNvPr id="0" name=""/>
        <dsp:cNvSpPr/>
      </dsp:nvSpPr>
      <dsp:spPr>
        <a:xfrm>
          <a:off x="4811941" y="2480258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933190" y="2480258"/>
        <a:ext cx="296388" cy="405512"/>
      </dsp:txXfrm>
    </dsp:sp>
    <dsp:sp modelId="{049B1779-43CE-824B-8D00-BB972C4152F5}">
      <dsp:nvSpPr>
        <dsp:cNvPr id="0" name=""/>
        <dsp:cNvSpPr/>
      </dsp:nvSpPr>
      <dsp:spPr>
        <a:xfrm>
          <a:off x="5159594" y="3433673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280843" y="3433673"/>
        <a:ext cx="296388" cy="40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8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8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2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1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5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Agentes</a:t>
            </a:r>
            <a:r>
              <a:rPr lang="en-US" sz="6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 para </a:t>
            </a: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Consultas</a:t>
            </a:r>
            <a:r>
              <a:rPr lang="en-US" sz="6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DEE2A4-31EA-4B69-5931-3CF8CF3B6A6E}"/>
              </a:ext>
            </a:extLst>
          </p:cNvPr>
          <p:cNvSpPr txBox="1"/>
          <p:nvPr/>
        </p:nvSpPr>
        <p:spPr>
          <a:xfrm>
            <a:off x="1751012" y="5542384"/>
            <a:ext cx="8676222" cy="628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Construa uma Inteligência Artificial que realiza consultas em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1D8676-7A14-F824-2371-BB004038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7" y="2083960"/>
            <a:ext cx="11350939" cy="3386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203197-E12D-E39C-E53C-8F718A7475B5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D648-A152-3C1B-32DB-C9484DA2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401C0B-E51B-764A-8DF1-DF717657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2B9ADB-E54D-8913-15DC-0A1F61FD8650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Agentes</a:t>
            </a: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12F32-223F-FF73-F4F9-08BD9D324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C26B-79A9-01E0-A79F-AE09AF35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AB0ECE-6201-A9D0-4632-38B08680391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729E4-410A-138E-61A2-D5B490EF0888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b="1" dirty="0"/>
              <a:t>entidade autônoma que toma decisões e realiza ações para atingir um objetivo</a:t>
            </a:r>
            <a:r>
              <a:rPr lang="pt-BR" dirty="0"/>
              <a:t>, geralmente interagindo com um ambiente — seja ele físico (como um robô) ou digital (como um </a:t>
            </a:r>
            <a:r>
              <a:rPr lang="pt-BR" dirty="0" err="1"/>
              <a:t>chatbot</a:t>
            </a:r>
            <a:r>
              <a:rPr lang="pt-BR" dirty="0"/>
              <a:t> ou um assistente virtual).</a:t>
            </a:r>
          </a:p>
        </p:txBody>
      </p:sp>
    </p:spTree>
    <p:extLst>
      <p:ext uri="{BB962C8B-B14F-4D97-AF65-F5344CB8AC3E}">
        <p14:creationId xmlns:p14="http://schemas.microsoft.com/office/powerpoint/2010/main" val="5133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0FDD-9F7E-95F4-6034-4ACF3AC4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5593A3-F985-89C1-E0CE-95CADEE18CD2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4EBDC6-460E-3A12-47C7-DE9E1E11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" y="1623322"/>
            <a:ext cx="11619760" cy="5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74BB2-81DA-52CF-9DD8-9397F3F5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D7B97F-F157-25CD-7ADB-8D7419D7C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9270E-A7E8-E68C-AA91-CD434C9E679B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CA8F0-EA79-0EB9-50D1-68FAE556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7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C4549-189E-007E-FE2D-6BB24202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836294-5F12-D6AC-3A1C-D75D739FE9C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EC2CF8-4E6F-3C4C-0947-FF2375A16D52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</a:t>
            </a:r>
            <a:r>
              <a:rPr lang="pt-BR" b="1" dirty="0"/>
              <a:t>técnica que combina um modelo de linguagem com um mecanismo de busca</a:t>
            </a:r>
            <a:r>
              <a:rPr lang="pt-BR" dirty="0"/>
              <a:t> para gerar respostas </a:t>
            </a:r>
            <a:r>
              <a:rPr lang="pt-BR" b="1" dirty="0"/>
              <a:t>mais precisas e atualizadas</a:t>
            </a:r>
            <a:r>
              <a:rPr lang="pt-BR" dirty="0"/>
              <a:t>, baseadas em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19801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DDEF-2F37-4034-0C3D-13DDD97A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DC5BD1-6F4E-A0B9-48A5-C2A9AF5E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5" y="1424838"/>
            <a:ext cx="10484069" cy="49814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8AB2AB3-9BBA-4BBD-90D3-D522C8AFACED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15229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7864E-9FF7-850E-4C1B-539ED909F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116D0F-38D7-F523-AC47-6E0EF45FA33E}"/>
              </a:ext>
            </a:extLst>
          </p:cNvPr>
          <p:cNvSpPr txBox="1"/>
          <p:nvPr/>
        </p:nvSpPr>
        <p:spPr>
          <a:xfrm>
            <a:off x="1195251" y="847726"/>
            <a:ext cx="7252845" cy="4029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N8N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785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05216-9C8B-8F10-64D8-C1A1AAD2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ADF4E1-D58F-C662-407C-02FB836F7F69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B8CF7F-7D2E-B613-463E-4BED9FB97F2D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n8n</a:t>
            </a:r>
            <a:r>
              <a:rPr lang="pt-BR" dirty="0"/>
              <a:t> (pronuncia-se "</a:t>
            </a:r>
            <a:r>
              <a:rPr lang="pt-BR" i="1" dirty="0" err="1"/>
              <a:t>n-eight-n</a:t>
            </a:r>
            <a:r>
              <a:rPr lang="pt-BR" dirty="0"/>
              <a:t>") é uma </a:t>
            </a:r>
            <a:r>
              <a:rPr lang="pt-BR" b="1" dirty="0"/>
              <a:t>ferramenta de automação de fluxos de trabalho (workflows)</a:t>
            </a:r>
            <a:r>
              <a:rPr lang="pt-BR" dirty="0"/>
              <a:t> </a:t>
            </a:r>
            <a:r>
              <a:rPr lang="pt-BR" b="1" dirty="0" err="1"/>
              <a:t>low-code</a:t>
            </a:r>
            <a:r>
              <a:rPr lang="pt-BR" dirty="0"/>
              <a:t>, open-</a:t>
            </a:r>
            <a:r>
              <a:rPr lang="pt-BR" dirty="0" err="1"/>
              <a:t>source</a:t>
            </a:r>
            <a:r>
              <a:rPr lang="pt-BR" dirty="0"/>
              <a:t>, que permite </a:t>
            </a:r>
            <a:r>
              <a:rPr lang="pt-BR" b="1" dirty="0"/>
              <a:t>conectar serviços, APIs, bancos de dados e agentes de IA</a:t>
            </a:r>
            <a:r>
              <a:rPr lang="pt-BR" dirty="0"/>
              <a:t> de forma simples e visual.</a:t>
            </a:r>
          </a:p>
        </p:txBody>
      </p:sp>
    </p:spTree>
    <p:extLst>
      <p:ext uri="{BB962C8B-B14F-4D97-AF65-F5344CB8AC3E}">
        <p14:creationId xmlns:p14="http://schemas.microsoft.com/office/powerpoint/2010/main" val="36573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3BFA-97E3-58D3-0C83-58C81439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F55338-75DA-B5EC-61E4-D7DCD637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82" y="1483546"/>
            <a:ext cx="9339835" cy="49287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69C711-8F10-11D7-01AB-B06001FDFE6A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311774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Maycon Batestin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Cientista de dados</a:t>
            </a:r>
          </a:p>
          <a:p>
            <a:pPr rtl="0"/>
            <a:r>
              <a:rPr lang="pt-BR"/>
              <a:t>Inteligência artificial</a:t>
            </a:r>
          </a:p>
          <a:p>
            <a:pPr rtl="0"/>
            <a:r>
              <a:rPr lang="pt-BR" err="1"/>
              <a:t>Chatbots</a:t>
            </a:r>
            <a:endParaRPr lang="pt-BR"/>
          </a:p>
          <a:p>
            <a:pPr marL="0" indent="0" rtl="0">
              <a:buNone/>
            </a:pPr>
            <a:endParaRPr lang="pt-BR"/>
          </a:p>
          <a:p>
            <a:pPr rtl="0"/>
            <a:endParaRPr lang="pt-BR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2655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0B27-54A5-CB2C-5F0F-E6129988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51EAEE-6988-A242-73A0-230EA672C2B6}"/>
              </a:ext>
            </a:extLst>
          </p:cNvPr>
          <p:cNvSpPr txBox="1"/>
          <p:nvPr/>
        </p:nvSpPr>
        <p:spPr>
          <a:xfrm>
            <a:off x="5348858" y="2288120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LINK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A6CA17-10A4-A076-0CDE-35FC3FFAA4E0}"/>
              </a:ext>
            </a:extLst>
          </p:cNvPr>
          <p:cNvSpPr txBox="1"/>
          <p:nvPr/>
        </p:nvSpPr>
        <p:spPr>
          <a:xfrm>
            <a:off x="5139073" y="3165312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https://n8n.io/</a:t>
            </a:r>
          </a:p>
        </p:txBody>
      </p:sp>
    </p:spTree>
    <p:extLst>
      <p:ext uri="{BB962C8B-B14F-4D97-AF65-F5344CB8AC3E}">
        <p14:creationId xmlns:p14="http://schemas.microsoft.com/office/powerpoint/2010/main" val="198731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66D1-BDC4-20E9-4F89-52CBD930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B61594-3D88-733B-D5DC-F08B41BA1ECC}"/>
              </a:ext>
            </a:extLst>
          </p:cNvPr>
          <p:cNvSpPr txBox="1"/>
          <p:nvPr/>
        </p:nvSpPr>
        <p:spPr>
          <a:xfrm>
            <a:off x="1195251" y="847726"/>
            <a:ext cx="7252845" cy="4029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CrewAI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22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1928827" y="4031435"/>
            <a:ext cx="8334346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lnSpcReduction="1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4000" dirty="0"/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799531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732F4-C184-3BB6-6987-4FECBAED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9BA0F1-F30D-5B7F-669C-B3B9C12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BE37AA4-8AE6-EE3A-1B1F-30FD503F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67CDA-32B5-631A-7A88-2CBD33E4AACB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315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era a vida antes da IA?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🧠 </a:t>
            </a:r>
            <a:r>
              <a:rPr lang="pt-BR" b="1" dirty="0"/>
              <a:t>Escrever </a:t>
            </a:r>
            <a:r>
              <a:rPr lang="pt-BR" b="1" dirty="0" err="1"/>
              <a:t>querys</a:t>
            </a:r>
            <a:r>
              <a:rPr lang="pt-BR" b="1" dirty="0"/>
              <a:t> na unha</a:t>
            </a:r>
          </a:p>
          <a:p>
            <a:r>
              <a:rPr lang="pt-BR" dirty="0"/>
              <a:t>📚 </a:t>
            </a:r>
            <a:r>
              <a:rPr lang="pt-BR" b="1" dirty="0"/>
              <a:t>Caçar tabelas e colunas manualmente</a:t>
            </a:r>
          </a:p>
          <a:p>
            <a:r>
              <a:rPr lang="pt-BR" dirty="0"/>
              <a:t>🕵️ </a:t>
            </a:r>
            <a:r>
              <a:rPr lang="pt-BR" b="1" dirty="0"/>
              <a:t>Traduzir perguntas de negócio em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D4F4-43E6-1F4F-E140-1D89C643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682107B-EE8C-C499-FC56-9C7B42EA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92" y="983175"/>
            <a:ext cx="9756670" cy="576047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635DBB-BB7F-0455-7AFD-D0357233A616}"/>
              </a:ext>
            </a:extLst>
          </p:cNvPr>
          <p:cNvSpPr txBox="1"/>
          <p:nvPr/>
        </p:nvSpPr>
        <p:spPr>
          <a:xfrm>
            <a:off x="4510172" y="288041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120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A6364-AE90-AD6E-51AD-721A97C06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0D95C8-7B0D-12B7-7AB5-29C57BEFB806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249982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1E01-1A3B-F7DD-4E3E-994F99C5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55256B-E866-0948-8D8B-1370736902AA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703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84B5A-D029-5D98-2874-E8389266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B2CA0A-B007-C96A-CABE-2C38526F577F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Pré-</a:t>
            </a: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Requisitos</a:t>
            </a:r>
            <a:endParaRPr lang="en-US" sz="5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3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3768</TotalTime>
  <Words>220</Words>
  <Application>Microsoft Macintosh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Malha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19</cp:revision>
  <dcterms:created xsi:type="dcterms:W3CDTF">2024-03-23T13:38:28Z</dcterms:created>
  <dcterms:modified xsi:type="dcterms:W3CDTF">2025-04-11T15:28:57Z</dcterms:modified>
</cp:coreProperties>
</file>