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0" r:id="rId5"/>
    <p:sldId id="325" r:id="rId6"/>
    <p:sldId id="322" r:id="rId7"/>
    <p:sldId id="330" r:id="rId8"/>
    <p:sldId id="324" r:id="rId9"/>
    <p:sldId id="329" r:id="rId10"/>
    <p:sldId id="326" r:id="rId11"/>
    <p:sldId id="285" r:id="rId12"/>
    <p:sldId id="267" r:id="rId13"/>
    <p:sldId id="327" r:id="rId14"/>
    <p:sldId id="261" r:id="rId15"/>
    <p:sldId id="328" r:id="rId16"/>
    <p:sldId id="300" r:id="rId17"/>
    <p:sldId id="288" r:id="rId18"/>
    <p:sldId id="289" r:id="rId19"/>
    <p:sldId id="291" r:id="rId20"/>
    <p:sldId id="29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9"/>
    <p:restoredTop sz="96197"/>
  </p:normalViewPr>
  <p:slideViewPr>
    <p:cSldViewPr snapToGrid="0">
      <p:cViewPr varScale="1">
        <p:scale>
          <a:sx n="116" d="100"/>
          <a:sy n="116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944706-693E-438E-A147-F1FA8CA7743F}">
      <dgm:prSet/>
      <dgm:spPr/>
      <dgm:t>
        <a:bodyPr/>
        <a:lstStyle/>
        <a:p>
          <a:r>
            <a:rPr lang="en-US" dirty="0"/>
            <a:t>IA </a:t>
          </a:r>
          <a:r>
            <a:rPr lang="en-US" dirty="0" err="1"/>
            <a:t>Generativa</a:t>
          </a:r>
          <a:endParaRPr lang="en-US" dirty="0"/>
        </a:p>
      </dgm:t>
    </dgm:pt>
    <dgm:pt modelId="{54FC14E0-1E7C-4E1D-BE6C-23049B8A6C70}" type="parTrans" cxnId="{11999D34-220D-4D0D-B9C2-0AE25C95313B}">
      <dgm:prSet/>
      <dgm:spPr/>
      <dgm:t>
        <a:bodyPr/>
        <a:lstStyle/>
        <a:p>
          <a:endParaRPr lang="en-US"/>
        </a:p>
      </dgm:t>
    </dgm:pt>
    <dgm:pt modelId="{44C9B9DE-70FF-4C39-A0C7-8591C98B81BA}" type="sibTrans" cxnId="{11999D34-220D-4D0D-B9C2-0AE25C95313B}">
      <dgm:prSet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Neurais</a:t>
          </a:r>
          <a:r>
            <a:rPr lang="en-US" dirty="0"/>
            <a:t> </a:t>
          </a:r>
          <a:r>
            <a:rPr lang="en-US" dirty="0" err="1"/>
            <a:t>Artificiais</a:t>
          </a:r>
          <a:endParaRPr lang="en-US" dirty="0"/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DAFCE89B-15C3-0541-A7C3-A03734D9AA2B}">
      <dgm:prSet/>
      <dgm:spPr/>
      <dgm:t>
        <a:bodyPr/>
        <a:lstStyle/>
        <a:p>
          <a:r>
            <a:rPr lang="en-US" dirty="0"/>
            <a:t>Fine Tune</a:t>
          </a:r>
        </a:p>
      </dgm:t>
    </dgm:pt>
    <dgm:pt modelId="{AC1C849B-8E5F-CF4C-9973-6E8AB05E9F6E}" type="parTrans" cxnId="{E680DA47-627F-CC47-B281-41EC8DB05E73}">
      <dgm:prSet/>
      <dgm:spPr/>
      <dgm:t>
        <a:bodyPr/>
        <a:lstStyle/>
        <a:p>
          <a:endParaRPr lang="pt-BR"/>
        </a:p>
      </dgm:t>
    </dgm:pt>
    <dgm:pt modelId="{34E5F3E5-5722-6347-BF1D-BF2F16ECE8D2}" type="sibTrans" cxnId="{E680DA47-627F-CC47-B281-41EC8DB05E73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/>
            <a:t>Objetivos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C5CCBB03-D133-AF49-BCA3-69CDB7A945BF}">
      <dgm:prSet/>
      <dgm:spPr/>
      <dgm:t>
        <a:bodyPr/>
        <a:lstStyle/>
        <a:p>
          <a:r>
            <a:rPr lang="en-US" dirty="0"/>
            <a:t>Transformers</a:t>
          </a:r>
        </a:p>
      </dgm:t>
    </dgm:pt>
    <dgm:pt modelId="{D6E19E41-24F9-F24E-99A5-96B76B80B054}" type="parTrans" cxnId="{6191DB92-C322-5E46-A53D-13B298E4E997}">
      <dgm:prSet/>
      <dgm:spPr/>
      <dgm:t>
        <a:bodyPr/>
        <a:lstStyle/>
        <a:p>
          <a:endParaRPr lang="pt-BR"/>
        </a:p>
      </dgm:t>
    </dgm:pt>
    <dgm:pt modelId="{58EBB648-799A-1E49-BD9D-184120A8ABB3}" type="sibTrans" cxnId="{6191DB92-C322-5E46-A53D-13B298E4E997}">
      <dgm:prSet/>
      <dgm:spPr/>
      <dgm:t>
        <a:bodyPr/>
        <a:lstStyle/>
        <a:p>
          <a:endParaRPr lang="pt-BR"/>
        </a:p>
      </dgm:t>
    </dgm:pt>
    <dgm:pt modelId="{4EB3987F-25FB-554D-9E57-A66ABB86115D}">
      <dgm:prSet/>
      <dgm:spPr/>
      <dgm:t>
        <a:bodyPr/>
        <a:lstStyle/>
        <a:p>
          <a:r>
            <a:rPr lang="en-US" dirty="0" err="1"/>
            <a:t>DioBot</a:t>
          </a:r>
          <a:endParaRPr lang="en-US" dirty="0"/>
        </a:p>
      </dgm:t>
    </dgm:pt>
    <dgm:pt modelId="{C5A2F600-E8DE-BC49-8F65-E53388DBFA62}" type="parTrans" cxnId="{512A6AEF-1E24-0A42-BC04-231D9F8BB34B}">
      <dgm:prSet/>
      <dgm:spPr/>
    </dgm:pt>
    <dgm:pt modelId="{188D8CD3-BC9D-BB40-AAEA-EE17F57D3728}" type="sibTrans" cxnId="{512A6AEF-1E24-0A42-BC04-231D9F8BB34B}">
      <dgm:prSet/>
      <dgm:spPr/>
    </dgm:pt>
    <dgm:pt modelId="{345221F8-DC80-E246-89C4-D245A01C5D1D}" type="pres">
      <dgm:prSet presAssocID="{AEFDA71F-0163-4378-B9B1-248E0325FB12}" presName="vert0" presStyleCnt="0">
        <dgm:presLayoutVars>
          <dgm:dir/>
          <dgm:animOne val="branch"/>
          <dgm:animLvl val="lvl"/>
        </dgm:presLayoutVars>
      </dgm:prSet>
      <dgm:spPr/>
    </dgm:pt>
    <dgm:pt modelId="{0B89650A-8704-D94A-86F3-6BC61FC2E632}" type="pres">
      <dgm:prSet presAssocID="{3AC3736C-FAF3-444F-B58C-19042A82B981}" presName="thickLine" presStyleLbl="alignNode1" presStyleIdx="0" presStyleCnt="7"/>
      <dgm:spPr/>
    </dgm:pt>
    <dgm:pt modelId="{EB907BE2-5B34-A448-96B2-30A01DACB032}" type="pres">
      <dgm:prSet presAssocID="{3AC3736C-FAF3-444F-B58C-19042A82B981}" presName="horz1" presStyleCnt="0"/>
      <dgm:spPr/>
    </dgm:pt>
    <dgm:pt modelId="{E87BB835-21EF-CF44-8A6F-767B9B85DD97}" type="pres">
      <dgm:prSet presAssocID="{3AC3736C-FAF3-444F-B58C-19042A82B981}" presName="tx1" presStyleLbl="revTx" presStyleIdx="0" presStyleCnt="7"/>
      <dgm:spPr/>
    </dgm:pt>
    <dgm:pt modelId="{B8D6A58B-4244-7242-8B7B-7D225D455678}" type="pres">
      <dgm:prSet presAssocID="{3AC3736C-FAF3-444F-B58C-19042A82B981}" presName="vert1" presStyleCnt="0"/>
      <dgm:spPr/>
    </dgm:pt>
    <dgm:pt modelId="{D4E21390-B108-9941-A08B-859B586E82E1}" type="pres">
      <dgm:prSet presAssocID="{F5944706-693E-438E-A147-F1FA8CA7743F}" presName="thickLine" presStyleLbl="alignNode1" presStyleIdx="1" presStyleCnt="7"/>
      <dgm:spPr/>
    </dgm:pt>
    <dgm:pt modelId="{2949E5F7-E4D4-EE49-8093-F31E19E3E36B}" type="pres">
      <dgm:prSet presAssocID="{F5944706-693E-438E-A147-F1FA8CA7743F}" presName="horz1" presStyleCnt="0"/>
      <dgm:spPr/>
    </dgm:pt>
    <dgm:pt modelId="{60DB5DEA-E747-A948-B0B9-C42703B70209}" type="pres">
      <dgm:prSet presAssocID="{F5944706-693E-438E-A147-F1FA8CA7743F}" presName="tx1" presStyleLbl="revTx" presStyleIdx="1" presStyleCnt="7"/>
      <dgm:spPr/>
    </dgm:pt>
    <dgm:pt modelId="{FB04DC8B-A8C6-AF4E-8FF0-EC16AC0F19EA}" type="pres">
      <dgm:prSet presAssocID="{F5944706-693E-438E-A147-F1FA8CA7743F}" presName="vert1" presStyleCnt="0"/>
      <dgm:spPr/>
    </dgm:pt>
    <dgm:pt modelId="{5E381342-E66D-A44B-AD00-DEBBF1915954}" type="pres">
      <dgm:prSet presAssocID="{44B2D338-27ED-6E48-B8F5-91285AFE0E0D}" presName="thickLine" presStyleLbl="alignNode1" presStyleIdx="2" presStyleCnt="7"/>
      <dgm:spPr/>
    </dgm:pt>
    <dgm:pt modelId="{9E28F483-35EB-E740-87DE-D0979DD94673}" type="pres">
      <dgm:prSet presAssocID="{44B2D338-27ED-6E48-B8F5-91285AFE0E0D}" presName="horz1" presStyleCnt="0"/>
      <dgm:spPr/>
    </dgm:pt>
    <dgm:pt modelId="{E821F0C7-5D85-7248-AE01-670E3299DDB0}" type="pres">
      <dgm:prSet presAssocID="{44B2D338-27ED-6E48-B8F5-91285AFE0E0D}" presName="tx1" presStyleLbl="revTx" presStyleIdx="2" presStyleCnt="7"/>
      <dgm:spPr/>
    </dgm:pt>
    <dgm:pt modelId="{B838FC7B-0721-A747-8351-DAE0D018E5BD}" type="pres">
      <dgm:prSet presAssocID="{44B2D338-27ED-6E48-B8F5-91285AFE0E0D}" presName="vert1" presStyleCnt="0"/>
      <dgm:spPr/>
    </dgm:pt>
    <dgm:pt modelId="{47644EBB-5922-5342-8BF1-3984E943FD41}" type="pres">
      <dgm:prSet presAssocID="{34B3B087-ABCE-4D92-B820-00EDC0B202AC}" presName="thickLine" presStyleLbl="alignNode1" presStyleIdx="3" presStyleCnt="7"/>
      <dgm:spPr/>
    </dgm:pt>
    <dgm:pt modelId="{CDB6AF43-C5B3-5341-99FF-9E77FE1D1E56}" type="pres">
      <dgm:prSet presAssocID="{34B3B087-ABCE-4D92-B820-00EDC0B202AC}" presName="horz1" presStyleCnt="0"/>
      <dgm:spPr/>
    </dgm:pt>
    <dgm:pt modelId="{D6968ECC-61FD-AB4A-8DD5-1E5403EFD9AC}" type="pres">
      <dgm:prSet presAssocID="{34B3B087-ABCE-4D92-B820-00EDC0B202AC}" presName="tx1" presStyleLbl="revTx" presStyleIdx="3" presStyleCnt="7"/>
      <dgm:spPr/>
    </dgm:pt>
    <dgm:pt modelId="{13DD6045-B784-CF4A-8C5D-00B6D168F117}" type="pres">
      <dgm:prSet presAssocID="{34B3B087-ABCE-4D92-B820-00EDC0B202AC}" presName="vert1" presStyleCnt="0"/>
      <dgm:spPr/>
    </dgm:pt>
    <dgm:pt modelId="{B7411136-E761-0B40-96C9-DB261FA7CCFD}" type="pres">
      <dgm:prSet presAssocID="{DAFCE89B-15C3-0541-A7C3-A03734D9AA2B}" presName="thickLine" presStyleLbl="alignNode1" presStyleIdx="4" presStyleCnt="7"/>
      <dgm:spPr/>
    </dgm:pt>
    <dgm:pt modelId="{3E2139DF-38FD-3E49-8228-8D390AAB9F77}" type="pres">
      <dgm:prSet presAssocID="{DAFCE89B-15C3-0541-A7C3-A03734D9AA2B}" presName="horz1" presStyleCnt="0"/>
      <dgm:spPr/>
    </dgm:pt>
    <dgm:pt modelId="{396D9ACD-2357-DB49-AD3E-A1DAA004996B}" type="pres">
      <dgm:prSet presAssocID="{DAFCE89B-15C3-0541-A7C3-A03734D9AA2B}" presName="tx1" presStyleLbl="revTx" presStyleIdx="4" presStyleCnt="7"/>
      <dgm:spPr/>
    </dgm:pt>
    <dgm:pt modelId="{97C24838-97C7-A94B-B5B4-54ABB6F3BA09}" type="pres">
      <dgm:prSet presAssocID="{DAFCE89B-15C3-0541-A7C3-A03734D9AA2B}" presName="vert1" presStyleCnt="0"/>
      <dgm:spPr/>
    </dgm:pt>
    <dgm:pt modelId="{D8A7A60F-A16C-6F46-AFFF-F248B2F9D20E}" type="pres">
      <dgm:prSet presAssocID="{C5CCBB03-D133-AF49-BCA3-69CDB7A945BF}" presName="thickLine" presStyleLbl="alignNode1" presStyleIdx="5" presStyleCnt="7"/>
      <dgm:spPr/>
    </dgm:pt>
    <dgm:pt modelId="{35CED9BC-98AB-D643-BAD5-CF1BC5493F77}" type="pres">
      <dgm:prSet presAssocID="{C5CCBB03-D133-AF49-BCA3-69CDB7A945BF}" presName="horz1" presStyleCnt="0"/>
      <dgm:spPr/>
    </dgm:pt>
    <dgm:pt modelId="{4D36075F-24BF-7141-8942-183C84EF4853}" type="pres">
      <dgm:prSet presAssocID="{C5CCBB03-D133-AF49-BCA3-69CDB7A945BF}" presName="tx1" presStyleLbl="revTx" presStyleIdx="5" presStyleCnt="7"/>
      <dgm:spPr/>
    </dgm:pt>
    <dgm:pt modelId="{A7F3F596-66BB-8343-A9E0-2D91F8F073E3}" type="pres">
      <dgm:prSet presAssocID="{C5CCBB03-D133-AF49-BCA3-69CDB7A945BF}" presName="vert1" presStyleCnt="0"/>
      <dgm:spPr/>
    </dgm:pt>
    <dgm:pt modelId="{7AA16A5F-5BD9-D840-83AA-B8B6538E103F}" type="pres">
      <dgm:prSet presAssocID="{4EB3987F-25FB-554D-9E57-A66ABB86115D}" presName="thickLine" presStyleLbl="alignNode1" presStyleIdx="6" presStyleCnt="7"/>
      <dgm:spPr/>
    </dgm:pt>
    <dgm:pt modelId="{5100AA8A-C73B-924C-AB64-25CBD155FFB0}" type="pres">
      <dgm:prSet presAssocID="{4EB3987F-25FB-554D-9E57-A66ABB86115D}" presName="horz1" presStyleCnt="0"/>
      <dgm:spPr/>
    </dgm:pt>
    <dgm:pt modelId="{303D55DA-469F-574B-96AC-C415747BE900}" type="pres">
      <dgm:prSet presAssocID="{4EB3987F-25FB-554D-9E57-A66ABB86115D}" presName="tx1" presStyleLbl="revTx" presStyleIdx="6" presStyleCnt="7"/>
      <dgm:spPr/>
    </dgm:pt>
    <dgm:pt modelId="{FF7DBA86-C5DD-E641-8080-C357CA1FEECF}" type="pres">
      <dgm:prSet presAssocID="{4EB3987F-25FB-554D-9E57-A66ABB86115D}" presName="vert1" presStyleCnt="0"/>
      <dgm:spPr/>
    </dgm:pt>
  </dgm:ptLst>
  <dgm:cxnLst>
    <dgm:cxn modelId="{18FC5301-73A6-BB46-8514-7D57E92577BC}" type="presOf" srcId="{DAFCE89B-15C3-0541-A7C3-A03734D9AA2B}" destId="{396D9ACD-2357-DB49-AD3E-A1DAA004996B}" srcOrd="0" destOrd="0" presId="urn:microsoft.com/office/officeart/2008/layout/LinedList"/>
    <dgm:cxn modelId="{1732B333-CE26-EF4F-B3A8-B1612DAE7931}" type="presOf" srcId="{C5CCBB03-D133-AF49-BCA3-69CDB7A945BF}" destId="{4D36075F-24BF-7141-8942-183C84EF4853}" srcOrd="0" destOrd="0" presId="urn:microsoft.com/office/officeart/2008/layout/LinedList"/>
    <dgm:cxn modelId="{11999D34-220D-4D0D-B9C2-0AE25C95313B}" srcId="{AEFDA71F-0163-4378-B9B1-248E0325FB12}" destId="{F5944706-693E-438E-A147-F1FA8CA7743F}" srcOrd="1" destOrd="0" parTransId="{54FC14E0-1E7C-4E1D-BE6C-23049B8A6C70}" sibTransId="{44C9B9DE-70FF-4C39-A0C7-8591C98B81BA}"/>
    <dgm:cxn modelId="{0A460A37-8B57-394F-BD3E-21B1C4009900}" srcId="{AEFDA71F-0163-4378-B9B1-248E0325FB12}" destId="{44B2D338-27ED-6E48-B8F5-91285AFE0E0D}" srcOrd="2" destOrd="0" parTransId="{B18C5C5E-6B26-654A-9661-9520EBD96556}" sibTransId="{8068AC80-2582-6045-9138-B65ECC696D76}"/>
    <dgm:cxn modelId="{E680DA47-627F-CC47-B281-41EC8DB05E73}" srcId="{AEFDA71F-0163-4378-B9B1-248E0325FB12}" destId="{DAFCE89B-15C3-0541-A7C3-A03734D9AA2B}" srcOrd="4" destOrd="0" parTransId="{AC1C849B-8E5F-CF4C-9973-6E8AB05E9F6E}" sibTransId="{34E5F3E5-5722-6347-BF1D-BF2F16ECE8D2}"/>
    <dgm:cxn modelId="{0F0A1849-2347-1848-8725-BBE41A2D47A6}" type="presOf" srcId="{3AC3736C-FAF3-444F-B58C-19042A82B981}" destId="{E87BB835-21EF-CF44-8A6F-767B9B85DD97}" srcOrd="0" destOrd="0" presId="urn:microsoft.com/office/officeart/2008/layout/LinedList"/>
    <dgm:cxn modelId="{20489B7D-A475-BB49-A285-3ED3434E08C4}" type="presOf" srcId="{F5944706-693E-438E-A147-F1FA8CA7743F}" destId="{60DB5DEA-E747-A948-B0B9-C42703B70209}" srcOrd="0" destOrd="0" presId="urn:microsoft.com/office/officeart/2008/layout/LinedList"/>
    <dgm:cxn modelId="{CB348C7F-24A5-A74B-8B16-2BBAB9B671B4}" type="presOf" srcId="{34B3B087-ABCE-4D92-B820-00EDC0B202AC}" destId="{D6968ECC-61FD-AB4A-8DD5-1E5403EFD9AC}" srcOrd="0" destOrd="0" presId="urn:microsoft.com/office/officeart/2008/layout/LinedList"/>
    <dgm:cxn modelId="{6191DB92-C322-5E46-A53D-13B298E4E997}" srcId="{AEFDA71F-0163-4378-B9B1-248E0325FB12}" destId="{C5CCBB03-D133-AF49-BCA3-69CDB7A945BF}" srcOrd="5" destOrd="0" parTransId="{D6E19E41-24F9-F24E-99A5-96B76B80B054}" sibTransId="{58EBB648-799A-1E49-BD9D-184120A8ABB3}"/>
    <dgm:cxn modelId="{2A632B9E-47CC-004D-A8B0-CE4DEFF9BAAD}" type="presOf" srcId="{AEFDA71F-0163-4378-B9B1-248E0325FB12}" destId="{345221F8-DC80-E246-89C4-D245A01C5D1D}" srcOrd="0" destOrd="0" presId="urn:microsoft.com/office/officeart/2008/layout/LinedList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5B7EE8DD-1AC9-D04A-A1E9-0451DBAEE6D7}" type="presOf" srcId="{44B2D338-27ED-6E48-B8F5-91285AFE0E0D}" destId="{E821F0C7-5D85-7248-AE01-670E3299DDB0}" srcOrd="0" destOrd="0" presId="urn:microsoft.com/office/officeart/2008/layout/LinedList"/>
    <dgm:cxn modelId="{512A6AEF-1E24-0A42-BC04-231D9F8BB34B}" srcId="{AEFDA71F-0163-4378-B9B1-248E0325FB12}" destId="{4EB3987F-25FB-554D-9E57-A66ABB86115D}" srcOrd="6" destOrd="0" parTransId="{C5A2F600-E8DE-BC49-8F65-E53388DBFA62}" sibTransId="{188D8CD3-BC9D-BB40-AAEA-EE17F57D3728}"/>
    <dgm:cxn modelId="{D74C6EFC-5F98-EE44-835F-33BDA8D02598}" type="presOf" srcId="{4EB3987F-25FB-554D-9E57-A66ABB86115D}" destId="{303D55DA-469F-574B-96AC-C415747BE900}" srcOrd="0" destOrd="0" presId="urn:microsoft.com/office/officeart/2008/layout/LinedList"/>
    <dgm:cxn modelId="{6A4DBAFD-4976-457D-92CD-743517BF3792}" srcId="{AEFDA71F-0163-4378-B9B1-248E0325FB12}" destId="{34B3B087-ABCE-4D92-B820-00EDC0B202AC}" srcOrd="3" destOrd="0" parTransId="{119B34E9-F0DB-42C7-923E-760BB2DDD384}" sibTransId="{9B00AA4C-E443-4A1B-982E-C1A03398B8B7}"/>
    <dgm:cxn modelId="{C4C4C074-164E-B345-B766-86C72247DE28}" type="presParOf" srcId="{345221F8-DC80-E246-89C4-D245A01C5D1D}" destId="{0B89650A-8704-D94A-86F3-6BC61FC2E632}" srcOrd="0" destOrd="0" presId="urn:microsoft.com/office/officeart/2008/layout/LinedList"/>
    <dgm:cxn modelId="{A5F7EB87-A763-E144-BC2B-33B33185683A}" type="presParOf" srcId="{345221F8-DC80-E246-89C4-D245A01C5D1D}" destId="{EB907BE2-5B34-A448-96B2-30A01DACB032}" srcOrd="1" destOrd="0" presId="urn:microsoft.com/office/officeart/2008/layout/LinedList"/>
    <dgm:cxn modelId="{323FD3CF-1090-1C49-8A33-A00D7CBDC20E}" type="presParOf" srcId="{EB907BE2-5B34-A448-96B2-30A01DACB032}" destId="{E87BB835-21EF-CF44-8A6F-767B9B85DD97}" srcOrd="0" destOrd="0" presId="urn:microsoft.com/office/officeart/2008/layout/LinedList"/>
    <dgm:cxn modelId="{2D5B2286-1FD0-514A-881C-80EBA88A97C3}" type="presParOf" srcId="{EB907BE2-5B34-A448-96B2-30A01DACB032}" destId="{B8D6A58B-4244-7242-8B7B-7D225D455678}" srcOrd="1" destOrd="0" presId="urn:microsoft.com/office/officeart/2008/layout/LinedList"/>
    <dgm:cxn modelId="{A587E777-BF87-AC4A-ACAA-0A1B1CCA02C5}" type="presParOf" srcId="{345221F8-DC80-E246-89C4-D245A01C5D1D}" destId="{D4E21390-B108-9941-A08B-859B586E82E1}" srcOrd="2" destOrd="0" presId="urn:microsoft.com/office/officeart/2008/layout/LinedList"/>
    <dgm:cxn modelId="{41210EE9-2841-5C48-B53E-9D7C730AEDC6}" type="presParOf" srcId="{345221F8-DC80-E246-89C4-D245A01C5D1D}" destId="{2949E5F7-E4D4-EE49-8093-F31E19E3E36B}" srcOrd="3" destOrd="0" presId="urn:microsoft.com/office/officeart/2008/layout/LinedList"/>
    <dgm:cxn modelId="{20EA1780-6782-C94C-91C9-3D5E9EBCF12B}" type="presParOf" srcId="{2949E5F7-E4D4-EE49-8093-F31E19E3E36B}" destId="{60DB5DEA-E747-A948-B0B9-C42703B70209}" srcOrd="0" destOrd="0" presId="urn:microsoft.com/office/officeart/2008/layout/LinedList"/>
    <dgm:cxn modelId="{462E3F83-B833-A543-B107-3062FD826B76}" type="presParOf" srcId="{2949E5F7-E4D4-EE49-8093-F31E19E3E36B}" destId="{FB04DC8B-A8C6-AF4E-8FF0-EC16AC0F19EA}" srcOrd="1" destOrd="0" presId="urn:microsoft.com/office/officeart/2008/layout/LinedList"/>
    <dgm:cxn modelId="{BF67DEAC-0BDA-B94C-8454-7780544D96FC}" type="presParOf" srcId="{345221F8-DC80-E246-89C4-D245A01C5D1D}" destId="{5E381342-E66D-A44B-AD00-DEBBF1915954}" srcOrd="4" destOrd="0" presId="urn:microsoft.com/office/officeart/2008/layout/LinedList"/>
    <dgm:cxn modelId="{8C19CB32-4DEF-2147-8284-041848E9FB31}" type="presParOf" srcId="{345221F8-DC80-E246-89C4-D245A01C5D1D}" destId="{9E28F483-35EB-E740-87DE-D0979DD94673}" srcOrd="5" destOrd="0" presId="urn:microsoft.com/office/officeart/2008/layout/LinedList"/>
    <dgm:cxn modelId="{CB0CBC9F-75C5-0D48-B17B-601FB31B604D}" type="presParOf" srcId="{9E28F483-35EB-E740-87DE-D0979DD94673}" destId="{E821F0C7-5D85-7248-AE01-670E3299DDB0}" srcOrd="0" destOrd="0" presId="urn:microsoft.com/office/officeart/2008/layout/LinedList"/>
    <dgm:cxn modelId="{EFCE7322-7761-BB4A-B483-10E63EA14B3B}" type="presParOf" srcId="{9E28F483-35EB-E740-87DE-D0979DD94673}" destId="{B838FC7B-0721-A747-8351-DAE0D018E5BD}" srcOrd="1" destOrd="0" presId="urn:microsoft.com/office/officeart/2008/layout/LinedList"/>
    <dgm:cxn modelId="{E9241260-6EAF-FD4D-AABB-75DF15B1BAFE}" type="presParOf" srcId="{345221F8-DC80-E246-89C4-D245A01C5D1D}" destId="{47644EBB-5922-5342-8BF1-3984E943FD41}" srcOrd="6" destOrd="0" presId="urn:microsoft.com/office/officeart/2008/layout/LinedList"/>
    <dgm:cxn modelId="{C5950761-8D88-AC4A-A947-5A9D95AC19DB}" type="presParOf" srcId="{345221F8-DC80-E246-89C4-D245A01C5D1D}" destId="{CDB6AF43-C5B3-5341-99FF-9E77FE1D1E56}" srcOrd="7" destOrd="0" presId="urn:microsoft.com/office/officeart/2008/layout/LinedList"/>
    <dgm:cxn modelId="{6242BC3B-C265-914D-903B-955B33F537D1}" type="presParOf" srcId="{CDB6AF43-C5B3-5341-99FF-9E77FE1D1E56}" destId="{D6968ECC-61FD-AB4A-8DD5-1E5403EFD9AC}" srcOrd="0" destOrd="0" presId="urn:microsoft.com/office/officeart/2008/layout/LinedList"/>
    <dgm:cxn modelId="{75EFB1EB-6793-3247-A7BF-72721AB59108}" type="presParOf" srcId="{CDB6AF43-C5B3-5341-99FF-9E77FE1D1E56}" destId="{13DD6045-B784-CF4A-8C5D-00B6D168F117}" srcOrd="1" destOrd="0" presId="urn:microsoft.com/office/officeart/2008/layout/LinedList"/>
    <dgm:cxn modelId="{144D2224-E5BD-A54C-9E8A-86E403250AF2}" type="presParOf" srcId="{345221F8-DC80-E246-89C4-D245A01C5D1D}" destId="{B7411136-E761-0B40-96C9-DB261FA7CCFD}" srcOrd="8" destOrd="0" presId="urn:microsoft.com/office/officeart/2008/layout/LinedList"/>
    <dgm:cxn modelId="{5BB8C4F0-5C15-E54E-9B69-9F079CEA49F5}" type="presParOf" srcId="{345221F8-DC80-E246-89C4-D245A01C5D1D}" destId="{3E2139DF-38FD-3E49-8228-8D390AAB9F77}" srcOrd="9" destOrd="0" presId="urn:microsoft.com/office/officeart/2008/layout/LinedList"/>
    <dgm:cxn modelId="{0D4818F2-395E-DA46-808C-9563C4FFA2B1}" type="presParOf" srcId="{3E2139DF-38FD-3E49-8228-8D390AAB9F77}" destId="{396D9ACD-2357-DB49-AD3E-A1DAA004996B}" srcOrd="0" destOrd="0" presId="urn:microsoft.com/office/officeart/2008/layout/LinedList"/>
    <dgm:cxn modelId="{7AD2DC09-5593-FB49-82AF-12BC5739F210}" type="presParOf" srcId="{3E2139DF-38FD-3E49-8228-8D390AAB9F77}" destId="{97C24838-97C7-A94B-B5B4-54ABB6F3BA09}" srcOrd="1" destOrd="0" presId="urn:microsoft.com/office/officeart/2008/layout/LinedList"/>
    <dgm:cxn modelId="{6FC04E22-0957-2644-AC23-3165A7E5DBF4}" type="presParOf" srcId="{345221F8-DC80-E246-89C4-D245A01C5D1D}" destId="{D8A7A60F-A16C-6F46-AFFF-F248B2F9D20E}" srcOrd="10" destOrd="0" presId="urn:microsoft.com/office/officeart/2008/layout/LinedList"/>
    <dgm:cxn modelId="{25B98100-911F-EC41-B974-4D31F2D5AD80}" type="presParOf" srcId="{345221F8-DC80-E246-89C4-D245A01C5D1D}" destId="{35CED9BC-98AB-D643-BAD5-CF1BC5493F77}" srcOrd="11" destOrd="0" presId="urn:microsoft.com/office/officeart/2008/layout/LinedList"/>
    <dgm:cxn modelId="{F7D46C55-8470-EC40-8FDD-F842692200D1}" type="presParOf" srcId="{35CED9BC-98AB-D643-BAD5-CF1BC5493F77}" destId="{4D36075F-24BF-7141-8942-183C84EF4853}" srcOrd="0" destOrd="0" presId="urn:microsoft.com/office/officeart/2008/layout/LinedList"/>
    <dgm:cxn modelId="{8188ACAA-C8E7-7544-BFD8-D141E1329FC3}" type="presParOf" srcId="{35CED9BC-98AB-D643-BAD5-CF1BC5493F77}" destId="{A7F3F596-66BB-8343-A9E0-2D91F8F073E3}" srcOrd="1" destOrd="0" presId="urn:microsoft.com/office/officeart/2008/layout/LinedList"/>
    <dgm:cxn modelId="{E2123BB9-2079-D440-9734-4B239AE65AED}" type="presParOf" srcId="{345221F8-DC80-E246-89C4-D245A01C5D1D}" destId="{7AA16A5F-5BD9-D840-83AA-B8B6538E103F}" srcOrd="12" destOrd="0" presId="urn:microsoft.com/office/officeart/2008/layout/LinedList"/>
    <dgm:cxn modelId="{46BF2A77-7DB8-234D-83F8-7F53A2D64693}" type="presParOf" srcId="{345221F8-DC80-E246-89C4-D245A01C5D1D}" destId="{5100AA8A-C73B-924C-AB64-25CBD155FFB0}" srcOrd="13" destOrd="0" presId="urn:microsoft.com/office/officeart/2008/layout/LinedList"/>
    <dgm:cxn modelId="{6EE5F7DD-D25F-5D42-898C-3D98E04451CE}" type="presParOf" srcId="{5100AA8A-C73B-924C-AB64-25CBD155FFB0}" destId="{303D55DA-469F-574B-96AC-C415747BE900}" srcOrd="0" destOrd="0" presId="urn:microsoft.com/office/officeart/2008/layout/LinedList"/>
    <dgm:cxn modelId="{C7A647C2-7F47-264F-8450-5ECFF441D077}" type="presParOf" srcId="{5100AA8A-C73B-924C-AB64-25CBD155FFB0}" destId="{FF7DBA86-C5DD-E641-8080-C357CA1FEE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Aprendizado Supervisionado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Aprendizado Não – Supervisionado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Aprendizado Semi – Supervisionado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Aprendizado por reforço. 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9650A-8704-D94A-86F3-6BC61FC2E632}">
      <dsp:nvSpPr>
        <dsp:cNvPr id="0" name=""/>
        <dsp:cNvSpPr/>
      </dsp:nvSpPr>
      <dsp:spPr>
        <a:xfrm>
          <a:off x="0" y="649"/>
          <a:ext cx="58896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BB835-21EF-CF44-8A6F-767B9B85DD97}">
      <dsp:nvSpPr>
        <dsp:cNvPr id="0" name=""/>
        <dsp:cNvSpPr/>
      </dsp:nvSpPr>
      <dsp:spPr>
        <a:xfrm>
          <a:off x="0" y="649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Objetivos</a:t>
          </a:r>
          <a:endParaRPr lang="en-US" sz="3600" kern="1200" dirty="0"/>
        </a:p>
      </dsp:txBody>
      <dsp:txXfrm>
        <a:off x="0" y="649"/>
        <a:ext cx="5889686" cy="759706"/>
      </dsp:txXfrm>
    </dsp:sp>
    <dsp:sp modelId="{D4E21390-B108-9941-A08B-859B586E82E1}">
      <dsp:nvSpPr>
        <dsp:cNvPr id="0" name=""/>
        <dsp:cNvSpPr/>
      </dsp:nvSpPr>
      <dsp:spPr>
        <a:xfrm>
          <a:off x="0" y="760355"/>
          <a:ext cx="5889686" cy="0"/>
        </a:xfrm>
        <a:prstGeom prst="line">
          <a:avLst/>
        </a:prstGeom>
        <a:solidFill>
          <a:schemeClr val="accent2">
            <a:hueOff val="-2111758"/>
            <a:satOff val="-5034"/>
            <a:lumOff val="-2320"/>
            <a:alphaOff val="0"/>
          </a:schemeClr>
        </a:solidFill>
        <a:ln w="15875" cap="flat" cmpd="sng" algn="ctr">
          <a:solidFill>
            <a:schemeClr val="accent2">
              <a:hueOff val="-2111758"/>
              <a:satOff val="-5034"/>
              <a:lumOff val="-23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5DEA-E747-A948-B0B9-C42703B70209}">
      <dsp:nvSpPr>
        <dsp:cNvPr id="0" name=""/>
        <dsp:cNvSpPr/>
      </dsp:nvSpPr>
      <dsp:spPr>
        <a:xfrm>
          <a:off x="0" y="760355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IA </a:t>
          </a:r>
          <a:r>
            <a:rPr lang="en-US" sz="3600" kern="1200" dirty="0" err="1"/>
            <a:t>Generativa</a:t>
          </a:r>
          <a:endParaRPr lang="en-US" sz="3600" kern="1200" dirty="0"/>
        </a:p>
      </dsp:txBody>
      <dsp:txXfrm>
        <a:off x="0" y="760355"/>
        <a:ext cx="5889686" cy="759706"/>
      </dsp:txXfrm>
    </dsp:sp>
    <dsp:sp modelId="{5E381342-E66D-A44B-AD00-DEBBF1915954}">
      <dsp:nvSpPr>
        <dsp:cNvPr id="0" name=""/>
        <dsp:cNvSpPr/>
      </dsp:nvSpPr>
      <dsp:spPr>
        <a:xfrm>
          <a:off x="0" y="1520061"/>
          <a:ext cx="5889686" cy="0"/>
        </a:xfrm>
        <a:prstGeom prst="line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F0C7-5D85-7248-AE01-670E3299DDB0}">
      <dsp:nvSpPr>
        <dsp:cNvPr id="0" name=""/>
        <dsp:cNvSpPr/>
      </dsp:nvSpPr>
      <dsp:spPr>
        <a:xfrm>
          <a:off x="0" y="1520061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Machine Learning</a:t>
          </a:r>
        </a:p>
      </dsp:txBody>
      <dsp:txXfrm>
        <a:off x="0" y="1520061"/>
        <a:ext cx="5889686" cy="759706"/>
      </dsp:txXfrm>
    </dsp:sp>
    <dsp:sp modelId="{47644EBB-5922-5342-8BF1-3984E943FD41}">
      <dsp:nvSpPr>
        <dsp:cNvPr id="0" name=""/>
        <dsp:cNvSpPr/>
      </dsp:nvSpPr>
      <dsp:spPr>
        <a:xfrm>
          <a:off x="0" y="2279767"/>
          <a:ext cx="5889686" cy="0"/>
        </a:xfrm>
        <a:prstGeom prst="line">
          <a:avLst/>
        </a:prstGeom>
        <a:solidFill>
          <a:schemeClr val="accent2">
            <a:hueOff val="-6335275"/>
            <a:satOff val="-15101"/>
            <a:lumOff val="-6961"/>
            <a:alphaOff val="0"/>
          </a:schemeClr>
        </a:solidFill>
        <a:ln w="15875" cap="flat" cmpd="sng" algn="ctr">
          <a:solidFill>
            <a:schemeClr val="accent2">
              <a:hueOff val="-6335275"/>
              <a:satOff val="-15101"/>
              <a:lumOff val="-6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8ECC-61FD-AB4A-8DD5-1E5403EFD9AC}">
      <dsp:nvSpPr>
        <dsp:cNvPr id="0" name=""/>
        <dsp:cNvSpPr/>
      </dsp:nvSpPr>
      <dsp:spPr>
        <a:xfrm>
          <a:off x="0" y="2279767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Neurais</a:t>
          </a:r>
          <a:r>
            <a:rPr lang="en-US" sz="3600" kern="1200" dirty="0"/>
            <a:t> </a:t>
          </a:r>
          <a:r>
            <a:rPr lang="en-US" sz="3600" kern="1200" dirty="0" err="1"/>
            <a:t>Artificiais</a:t>
          </a:r>
          <a:endParaRPr lang="en-US" sz="3600" kern="1200" dirty="0"/>
        </a:p>
      </dsp:txBody>
      <dsp:txXfrm>
        <a:off x="0" y="2279767"/>
        <a:ext cx="5889686" cy="759706"/>
      </dsp:txXfrm>
    </dsp:sp>
    <dsp:sp modelId="{B7411136-E761-0B40-96C9-DB261FA7CCFD}">
      <dsp:nvSpPr>
        <dsp:cNvPr id="0" name=""/>
        <dsp:cNvSpPr/>
      </dsp:nvSpPr>
      <dsp:spPr>
        <a:xfrm>
          <a:off x="0" y="3039473"/>
          <a:ext cx="5889686" cy="0"/>
        </a:xfrm>
        <a:prstGeom prst="line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D9ACD-2357-DB49-AD3E-A1DAA004996B}">
      <dsp:nvSpPr>
        <dsp:cNvPr id="0" name=""/>
        <dsp:cNvSpPr/>
      </dsp:nvSpPr>
      <dsp:spPr>
        <a:xfrm>
          <a:off x="0" y="3039473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Fine Tune</a:t>
          </a:r>
        </a:p>
      </dsp:txBody>
      <dsp:txXfrm>
        <a:off x="0" y="3039473"/>
        <a:ext cx="5889686" cy="759706"/>
      </dsp:txXfrm>
    </dsp:sp>
    <dsp:sp modelId="{D8A7A60F-A16C-6F46-AFFF-F248B2F9D20E}">
      <dsp:nvSpPr>
        <dsp:cNvPr id="0" name=""/>
        <dsp:cNvSpPr/>
      </dsp:nvSpPr>
      <dsp:spPr>
        <a:xfrm>
          <a:off x="0" y="3799179"/>
          <a:ext cx="5889686" cy="0"/>
        </a:xfrm>
        <a:prstGeom prst="line">
          <a:avLst/>
        </a:prstGeom>
        <a:solidFill>
          <a:schemeClr val="accent2">
            <a:hueOff val="-10558792"/>
            <a:satOff val="-25169"/>
            <a:lumOff val="-11602"/>
            <a:alphaOff val="0"/>
          </a:schemeClr>
        </a:solidFill>
        <a:ln w="15875" cap="flat" cmpd="sng" algn="ctr">
          <a:solidFill>
            <a:schemeClr val="accent2">
              <a:hueOff val="-10558792"/>
              <a:satOff val="-25169"/>
              <a:lumOff val="-116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6075F-24BF-7141-8942-183C84EF4853}">
      <dsp:nvSpPr>
        <dsp:cNvPr id="0" name=""/>
        <dsp:cNvSpPr/>
      </dsp:nvSpPr>
      <dsp:spPr>
        <a:xfrm>
          <a:off x="0" y="3799179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Transformers</a:t>
          </a:r>
        </a:p>
      </dsp:txBody>
      <dsp:txXfrm>
        <a:off x="0" y="3799179"/>
        <a:ext cx="5889686" cy="759706"/>
      </dsp:txXfrm>
    </dsp:sp>
    <dsp:sp modelId="{7AA16A5F-5BD9-D840-83AA-B8B6538E103F}">
      <dsp:nvSpPr>
        <dsp:cNvPr id="0" name=""/>
        <dsp:cNvSpPr/>
      </dsp:nvSpPr>
      <dsp:spPr>
        <a:xfrm>
          <a:off x="0" y="4558885"/>
          <a:ext cx="5889686" cy="0"/>
        </a:xfrm>
        <a:prstGeom prst="line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D55DA-469F-574B-96AC-C415747BE900}">
      <dsp:nvSpPr>
        <dsp:cNvPr id="0" name=""/>
        <dsp:cNvSpPr/>
      </dsp:nvSpPr>
      <dsp:spPr>
        <a:xfrm>
          <a:off x="0" y="4558885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DioBot</a:t>
          </a:r>
          <a:endParaRPr lang="en-US" sz="3600" kern="1200" dirty="0"/>
        </a:p>
      </dsp:txBody>
      <dsp:txXfrm>
        <a:off x="0" y="4558885"/>
        <a:ext cx="5889686" cy="75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Supervisionado</a:t>
          </a:r>
          <a:endParaRPr lang="pt-BR" sz="23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Não – Supervisionado</a:t>
          </a:r>
          <a:endParaRPr lang="pt-BR" sz="23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Semi – Supervisionado</a:t>
          </a:r>
          <a:endParaRPr lang="pt-BR" sz="23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por reforço. </a:t>
          </a:r>
          <a:endParaRPr lang="pt-BR" sz="23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4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FSvpHt8u6oQOT4NXL9ZlxFHX7Z5kB__?usp=shar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avCgOIhxZ7ViW-lfIQwdP-S_AM4ygRx?usp=shar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4TYRy1M_ncl3hQMHnOOvz3TuNlZACqR8?usp=shar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testin1/code_the_future_diobot.git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2F1DB-E05F-2EA8-A904-FD140F9A1D5A}"/>
              </a:ext>
            </a:extLst>
          </p:cNvPr>
          <p:cNvSpPr txBox="1"/>
          <p:nvPr/>
        </p:nvSpPr>
        <p:spPr>
          <a:xfrm>
            <a:off x="2193166" y="2590984"/>
            <a:ext cx="8140655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IA GENERATIVA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latin typeface="+mj-lt"/>
                <a:ea typeface="+mj-ea"/>
                <a:cs typeface="+mj-cs"/>
              </a:rPr>
              <a:t>De Redes </a:t>
            </a:r>
            <a:r>
              <a:rPr lang="en-US" sz="19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à</a:t>
            </a:r>
            <a:r>
              <a:rPr lang="en-US" sz="1900" dirty="0">
                <a:latin typeface="+mj-lt"/>
                <a:ea typeface="+mj-ea"/>
                <a:cs typeface="+mj-cs"/>
              </a:rPr>
              <a:t> Transformers</a:t>
            </a:r>
          </a:p>
        </p:txBody>
      </p:sp>
    </p:spTree>
    <p:extLst>
      <p:ext uri="{BB962C8B-B14F-4D97-AF65-F5344CB8AC3E}">
        <p14:creationId xmlns:p14="http://schemas.microsoft.com/office/powerpoint/2010/main" val="30759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Um </a:t>
            </a:r>
            <a:r>
              <a:rPr lang="pt-BR" dirty="0"/>
              <a:t>tipo, entre vários tipos, de computação que é capaz de criar conteúdos.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é algo novo!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Imagem, texto, som, vídeos, etc...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pode ser detectado.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Precisa ser regulamentado.</a:t>
            </a:r>
          </a:p>
        </p:txBody>
      </p:sp>
    </p:spTree>
    <p:extLst>
      <p:ext uri="{BB962C8B-B14F-4D97-AF65-F5344CB8AC3E}">
        <p14:creationId xmlns:p14="http://schemas.microsoft.com/office/powerpoint/2010/main" val="193467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são modelos aprendizados de máquina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017454"/>
              </p:ext>
            </p:extLst>
          </p:nvPr>
        </p:nvGraphicFramePr>
        <p:xfrm>
          <a:off x="1198084" y="2553413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4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Artificiais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36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2597225" y="535351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Arquitetura de um </a:t>
            </a:r>
            <a:r>
              <a:rPr lang="pt-BR" sz="3200" dirty="0" err="1"/>
              <a:t>Deep</a:t>
            </a:r>
            <a:r>
              <a:rPr lang="pt-BR" sz="3200" dirty="0"/>
              <a:t> Learning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E6307FB-CE78-83F8-906F-4977BD69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43" y="1246665"/>
            <a:ext cx="8989764" cy="4364669"/>
          </a:xfrm>
          <a:prstGeom prst="rect">
            <a:avLst/>
          </a:prstGeom>
        </p:spPr>
      </p:pic>
      <p:sp>
        <p:nvSpPr>
          <p:cNvPr id="2" name="Retângulo Arredondado 1">
            <a:hlinkClick r:id="rId3" invalidUrl="vscode:///"/>
            <a:extLst>
              <a:ext uri="{FF2B5EF4-FFF2-40B4-BE49-F238E27FC236}">
                <a16:creationId xmlns:a16="http://schemas.microsoft.com/office/drawing/2014/main" id="{3D2C0D9A-8307-5F64-1EC6-80711C3064F0}"/>
              </a:ext>
            </a:extLst>
          </p:cNvPr>
          <p:cNvSpPr/>
          <p:nvPr/>
        </p:nvSpPr>
        <p:spPr>
          <a:xfrm>
            <a:off x="3729209" y="5737873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Codar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748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Fine Tune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1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 Fine Tune?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o refinamento de um modelo </a:t>
            </a:r>
            <a:r>
              <a:rPr lang="pt-BR" dirty="0" err="1"/>
              <a:t>pré</a:t>
            </a:r>
            <a:r>
              <a:rPr lang="pt-BR" dirty="0"/>
              <a:t>-treinado para um conjunto especifico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Ele significa ajuste fino, e por definição, é isso que ele faz.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refinamento em si permite que o modelo aprenda com características mais especificas.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usado por grandes empresas para filtrar assuntos de seu interesse.</a:t>
            </a:r>
          </a:p>
        </p:txBody>
      </p:sp>
      <p:sp>
        <p:nvSpPr>
          <p:cNvPr id="2" name="Retângulo Arredondado 1">
            <a:hlinkClick r:id="rId2" invalidUrl="vscode:///"/>
            <a:extLst>
              <a:ext uri="{FF2B5EF4-FFF2-40B4-BE49-F238E27FC236}">
                <a16:creationId xmlns:a16="http://schemas.microsoft.com/office/drawing/2014/main" id="{4D7D8FBE-93D5-8107-299B-21F69FEAD735}"/>
              </a:ext>
            </a:extLst>
          </p:cNvPr>
          <p:cNvSpPr/>
          <p:nvPr/>
        </p:nvSpPr>
        <p:spPr>
          <a:xfrm>
            <a:off x="3729209" y="5737873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Codar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87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Transformers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5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11310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 Transformers </a:t>
            </a:r>
            <a:r>
              <a:rPr lang="pt-BR" sz="2000" dirty="0"/>
              <a:t>(Técnicas Generativas de Texto) </a:t>
            </a:r>
            <a:r>
              <a:rPr lang="pt-BR" sz="3200" dirty="0"/>
              <a:t>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uma arquitetura de rede neural que usa sequência.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pensamos em texto, pensamos em sequencias. Ordem e gramatica. Transformes trabalha assim.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Ele aprende com contextos e atenção.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o que está por trás do GPT.</a:t>
            </a:r>
          </a:p>
        </p:txBody>
      </p:sp>
      <p:sp>
        <p:nvSpPr>
          <p:cNvPr id="2" name="Retângulo Arredondado 1">
            <a:hlinkClick r:id="rId2" invalidUrl="vscode:///"/>
            <a:extLst>
              <a:ext uri="{FF2B5EF4-FFF2-40B4-BE49-F238E27FC236}">
                <a16:creationId xmlns:a16="http://schemas.microsoft.com/office/drawing/2014/main" id="{0DDC0E75-B421-D748-1B2F-02C4D6532901}"/>
              </a:ext>
            </a:extLst>
          </p:cNvPr>
          <p:cNvSpPr/>
          <p:nvPr/>
        </p:nvSpPr>
        <p:spPr>
          <a:xfrm>
            <a:off x="3552939" y="5153979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Codar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9340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Diobot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3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 dirty="0" err="1"/>
              <a:t>Maycon</a:t>
            </a:r>
            <a:r>
              <a:rPr lang="pt-BR" dirty="0"/>
              <a:t> </a:t>
            </a:r>
            <a:r>
              <a:rPr lang="pt-BR" dirty="0" err="1"/>
              <a:t>Batestin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800" dirty="0"/>
              <a:t>Cientista de dados</a:t>
            </a:r>
          </a:p>
          <a:p>
            <a:pPr rtl="0"/>
            <a:r>
              <a:rPr lang="pt-BR" sz="1800"/>
              <a:t>Ibm</a:t>
            </a:r>
            <a:r>
              <a:rPr lang="pt-BR" sz="1800" dirty="0"/>
              <a:t> </a:t>
            </a:r>
          </a:p>
          <a:p>
            <a:pPr rtl="0"/>
            <a:r>
              <a:rPr lang="pt-BR" sz="1800" dirty="0"/>
              <a:t>Inteligência artificial</a:t>
            </a:r>
          </a:p>
          <a:p>
            <a:pPr rtl="0"/>
            <a:r>
              <a:rPr lang="pt-BR" sz="1800"/>
              <a:t>Chatbots</a:t>
            </a:r>
            <a:endParaRPr lang="pt-BR" sz="1800" dirty="0"/>
          </a:p>
          <a:p>
            <a:pPr marL="0" indent="0" rtl="0">
              <a:buNone/>
            </a:pPr>
            <a:endParaRPr lang="pt-BR" sz="1800" dirty="0"/>
          </a:p>
          <a:p>
            <a:pPr rtl="0"/>
            <a:endParaRPr lang="pt-BR" sz="1800" dirty="0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r="11988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hlinkClick r:id="rId2" invalidUrl="vscode:///"/>
            <a:extLst>
              <a:ext uri="{FF2B5EF4-FFF2-40B4-BE49-F238E27FC236}">
                <a16:creationId xmlns:a16="http://schemas.microsoft.com/office/drawing/2014/main" id="{206E241E-4C3B-E758-3844-19E1D4C0C61A}"/>
              </a:ext>
            </a:extLst>
          </p:cNvPr>
          <p:cNvSpPr/>
          <p:nvPr/>
        </p:nvSpPr>
        <p:spPr>
          <a:xfrm>
            <a:off x="3789802" y="5354198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Codar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ACBCB4-DCBB-B0C9-0FE7-8489DF119F1C}"/>
              </a:ext>
            </a:extLst>
          </p:cNvPr>
          <p:cNvSpPr txBox="1"/>
          <p:nvPr/>
        </p:nvSpPr>
        <p:spPr>
          <a:xfrm>
            <a:off x="1176050" y="2619515"/>
            <a:ext cx="7130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Vamos construir o </a:t>
            </a:r>
            <a:r>
              <a:rPr lang="pt-BR" dirty="0" err="1"/>
              <a:t>diobot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40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752892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Objetivos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Conhecer e Aprender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IA GENERATIVA e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ENG DE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RNA (REDES NEURAIS ARTIFICIAIS)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Fine Tune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Transformers</a:t>
            </a:r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FF7675B-1771-6B55-F312-512E504B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56" y="1911326"/>
            <a:ext cx="7008175" cy="426875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2949A3-AC0D-88CE-F61D-4CCA3A037FC3}"/>
              </a:ext>
            </a:extLst>
          </p:cNvPr>
          <p:cNvSpPr txBox="1"/>
          <p:nvPr/>
        </p:nvSpPr>
        <p:spPr>
          <a:xfrm>
            <a:off x="5307376" y="7388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DioBot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391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Plataformas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609599" y="2105201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Primeiro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passo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A96FD04B-5E43-F2B0-4C25-041DC74C5E52}"/>
              </a:ext>
            </a:extLst>
          </p:cNvPr>
          <p:cNvSpPr/>
          <p:nvPr/>
        </p:nvSpPr>
        <p:spPr>
          <a:xfrm>
            <a:off x="3050064" y="4207572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AMBIENTAÇÃO</a:t>
            </a:r>
          </a:p>
        </p:txBody>
      </p:sp>
    </p:spTree>
    <p:extLst>
      <p:ext uri="{BB962C8B-B14F-4D97-AF65-F5344CB8AC3E}">
        <p14:creationId xmlns:p14="http://schemas.microsoft.com/office/powerpoint/2010/main" val="10786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IA GENERATIVA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39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3119</TotalTime>
  <Words>298</Words>
  <Application>Microsoft Macintosh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MS Shell Dlg 2</vt:lpstr>
      <vt:lpstr>Wingdings</vt:lpstr>
      <vt:lpstr>Wingdings 3</vt:lpstr>
      <vt:lpstr>Madison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12</cp:revision>
  <dcterms:created xsi:type="dcterms:W3CDTF">2024-03-23T13:38:28Z</dcterms:created>
  <dcterms:modified xsi:type="dcterms:W3CDTF">2024-05-02T15:55:04Z</dcterms:modified>
</cp:coreProperties>
</file>