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73" r:id="rId7"/>
    <p:sldId id="262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7"/>
    <p:restoredTop sz="96296"/>
  </p:normalViewPr>
  <p:slideViewPr>
    <p:cSldViewPr snapToGrid="0">
      <p:cViewPr>
        <p:scale>
          <a:sx n="96" d="100"/>
          <a:sy n="96" d="100"/>
        </p:scale>
        <p:origin x="8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397A-C11B-454A-B24B-56BCF9AEFE72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0C12F-F301-CC4F-8841-D4B3CDDD9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Strand displacement in pbuE riboswitch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0C12F-F301-CC4F-8841-D4B3CDDD91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A is layout of the libraries B graph with all library members and the two controls</a:t>
            </a:r>
          </a:p>
          <a:p>
            <a:r>
              <a:rPr lang="en-US" dirty="0"/>
              <a:t>Example of everything together…can change graph 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0C12F-F301-CC4F-8841-D4B3CDDD91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 need to increase size of labeling on pie charts</a:t>
            </a:r>
          </a:p>
          <a:p>
            <a:r>
              <a:rPr lang="en-US" dirty="0"/>
              <a:t>Need something in white space of loop…maybe specific variants??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0C12F-F301-CC4F-8841-D4B3CDDD9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B773-253D-D0F1-8C9B-C3E375B8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E684A-330C-A0E6-73D7-3BDEE00E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40F4-A1DE-E970-58F9-81514E67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83AC-D778-8BFC-B8FB-11DFA7A5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0154-41A5-ECBF-212F-A359993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94CC-A3A8-B286-EA77-16A69462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C4656-D533-2C26-98C1-5FE1632A6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705E-97B7-ABEE-91A8-B6347C10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4D4B-F8F5-19E7-EADF-6031DF4B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521A-4D81-08AD-9285-19F263E0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F2B36-9374-4A92-F9BC-CFA70629E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B7620-FF3A-8B72-2560-7E06F71A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629D-9A79-4197-3A11-7ECA34F4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4EFE-AC74-B09F-6BB8-D4907674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FB8C-96EE-39B0-2557-ECEA7774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AAF-081B-671F-6842-413BA5F2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7D4B-2E6C-D7C5-F8ED-4E5B4D9F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6744-E6F3-2D6C-0B98-927FFB9A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51D4-BA16-F45A-2BC6-79F15A23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0FA5-0A9B-E53A-A223-939CC7B3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2A6B-C4CD-535C-94AB-5759E356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DEC0-AEE2-B52E-9060-3C1DA044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5481-1EFE-9537-0AC4-9489EFD3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6B6A-4441-CE5C-D555-5F601078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DFDB-3054-EA7A-FF39-0B688340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E015-AA48-6DED-6C48-5C98846E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2008-A64D-E99E-02DF-75CC07E3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5E8C2-4DC6-7E79-0AC8-82895D02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29455-E702-1719-D290-4BA688E7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B380C-42C2-3511-B4D6-131B0875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8DC4-771B-D484-B13D-904322C6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6DEF-5A83-ADF5-6729-BB575D08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E9DA-2764-9183-4DA5-0F0C4112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95328-6E12-4CEE-A881-6624998D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41133-7E6A-311A-0AE3-7F8D9C771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EFD87-5A03-BC10-A158-60B702FF8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DC523-F20B-03BD-1124-0336143D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257ED-8F81-83C9-4C5E-179B2E07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91849-CB8C-67AF-378C-4B02C751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BB80-4E7A-4042-87D9-A1F57169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3BC7-B54F-B898-526A-C77368C8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D4AB2-7827-A866-997A-F85614F3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A86A-46BD-89B0-152F-1C459E8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F1018-4FB2-158D-BC72-171E0C8E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1A97C-B307-82C3-3882-83F7974C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9598-4D13-079C-2D9A-AB74C903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0D13-5819-82A8-7677-0FF4D9AA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D7DC-9F3C-2798-274A-5D5ADE34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EB5BE-2734-D7B1-2A73-620B4A06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58EC-AEA4-1340-AF63-C7D935E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25DF-66D2-D86C-84FE-7EC4A8A6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75EDD-6FF7-86EF-6169-6EEE1C07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EE54-7269-B60A-5C5E-C63A28B3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52DF9-FC12-124D-83AB-B17ACCF48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F5904-2867-80F3-E19B-270B5C171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E5BC-5AF2-520C-60F3-86CB73B4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91769-9ACE-5071-AC3B-D50822C4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CE5E-3D6A-FC9E-E547-933C655F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52E22-30D4-A5B4-3579-C1BE9328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1066-2BE0-2B1D-54C2-A4E7BABA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B02F-FF2B-1184-39CC-969AC76EA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F9B9-5934-4B44-91E0-E262B59F4C06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B263-08A3-3446-3186-83B875AE6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048F-052E-E8AB-D193-F39139A1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A9CF-7EEA-F548-A481-90B17400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6EF4-ED8E-7216-EBD1-64948E00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Graphs/Figures for Expression Platform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4E90-C068-9969-80E5-CE42B90D9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Hansen</a:t>
            </a:r>
          </a:p>
          <a:p>
            <a:r>
              <a:rPr lang="en-US" dirty="0"/>
              <a:t>6/17/22</a:t>
            </a:r>
          </a:p>
        </p:txBody>
      </p:sp>
    </p:spTree>
    <p:extLst>
      <p:ext uri="{BB962C8B-B14F-4D97-AF65-F5344CB8AC3E}">
        <p14:creationId xmlns:p14="http://schemas.microsoft.com/office/powerpoint/2010/main" val="37220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F5F0-33C5-2208-9A4D-1A6A34E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3208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EC302E-2C3B-A5B9-5EEB-C7ED1CC7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059" y="-615409"/>
            <a:ext cx="12306059" cy="950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F5F0-33C5-2208-9A4D-1A6A34E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7694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2E0642-20B6-9437-079C-B2570AC7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84" y="0"/>
            <a:ext cx="8738520" cy="6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A39D7-B418-4401-1E01-E37C84B10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1" b="30936"/>
          <a:stretch/>
        </p:blipFill>
        <p:spPr>
          <a:xfrm>
            <a:off x="0" y="914401"/>
            <a:ext cx="12826204" cy="51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F5F0-33C5-2208-9A4D-1A6A34E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0233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842612-C04F-D8DE-FA12-1102E3971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10"/>
          <a:stretch/>
        </p:blipFill>
        <p:spPr>
          <a:xfrm>
            <a:off x="1" y="878775"/>
            <a:ext cx="13392302" cy="4966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972703-23D4-1C42-9D3F-6DFB5B523CDE}"/>
              </a:ext>
            </a:extLst>
          </p:cNvPr>
          <p:cNvSpPr txBox="1"/>
          <p:nvPr/>
        </p:nvSpPr>
        <p:spPr>
          <a:xfrm>
            <a:off x="285007" y="248181"/>
            <a:ext cx="533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 charts, charts on left will be a supplemental figure</a:t>
            </a:r>
          </a:p>
        </p:txBody>
      </p:sp>
    </p:spTree>
    <p:extLst>
      <p:ext uri="{BB962C8B-B14F-4D97-AF65-F5344CB8AC3E}">
        <p14:creationId xmlns:p14="http://schemas.microsoft.com/office/powerpoint/2010/main" val="42946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D392B-AAEC-97E1-421B-1AEE2681E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23"/>
          <a:stretch/>
        </p:blipFill>
        <p:spPr>
          <a:xfrm>
            <a:off x="2336473" y="0"/>
            <a:ext cx="7973718" cy="69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88</Words>
  <Application>Microsoft Macintosh PowerPoint</Application>
  <PresentationFormat>Widescreen</PresentationFormat>
  <Paragraphs>15</Paragraphs>
  <Slides>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Graphs/Figures for Expression Platform Paper</vt:lpstr>
      <vt:lpstr>Figure 1</vt:lpstr>
      <vt:lpstr>PowerPoint Presentation</vt:lpstr>
      <vt:lpstr>Figure 2</vt:lpstr>
      <vt:lpstr>PowerPoint Presentation</vt:lpstr>
      <vt:lpstr>PowerPoint Presentation</vt:lpstr>
      <vt:lpstr>Figure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Graphs/Figures for Expression Platform Paper</dc:title>
  <dc:creator>Lisa Hansen</dc:creator>
  <cp:lastModifiedBy>Lisa Hansen</cp:lastModifiedBy>
  <cp:revision>10</cp:revision>
  <dcterms:created xsi:type="dcterms:W3CDTF">2023-06-17T22:23:00Z</dcterms:created>
  <dcterms:modified xsi:type="dcterms:W3CDTF">2023-06-21T18:06:58Z</dcterms:modified>
</cp:coreProperties>
</file>