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DC2A-3897-63AD-CF42-05302224F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F2BA6-5DCD-277B-AFC3-FA79CB4AF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26A59-0EA7-146B-DFB7-9A2FFB74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A3-9BC7-BB49-8F10-5094AFCF47A9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CD3D4-1C16-2A15-8F7D-09110754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CE0D-4BAF-DFC1-CF8A-A6700205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02B-389F-5745-ABB2-ED55B91F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5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96FE-328B-C46A-265E-B68A6241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3B96B-7D22-233E-F0D5-E0AEEB13F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069D-5B8C-6E97-951E-4B01544A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A3-9BC7-BB49-8F10-5094AFCF47A9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6B28D-C220-7F6C-A40C-AAA79CE8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7715-6729-5B3D-6BF8-87CF513B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02B-389F-5745-ABB2-ED55B91F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2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5883C-41F7-51B5-620B-2E314BF8C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DF757-9CB4-B7F9-32CE-0E7C66955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BA8C-362E-4AA8-12EA-3FACD630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A3-9BC7-BB49-8F10-5094AFCF47A9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42823-49B9-B45B-ECAC-E46F106D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743E-990D-DF66-2E65-C2DE5E3E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02B-389F-5745-ABB2-ED55B91F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CC4F-D537-069C-C7E0-BC200369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7D6E-E385-41F7-6C1F-39170853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213B-0F09-CDDB-35A4-61D8D5A9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A3-9BC7-BB49-8F10-5094AFCF47A9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1946-18E7-87E8-F619-796CBE12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5D48B-6BF6-EB80-C28D-07E700A6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02B-389F-5745-ABB2-ED55B91F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0B69-5AD9-DB71-71C6-5C704947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10FCD-A82B-D9CC-4906-965BB4F21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E524F-D71B-3719-5E9D-C4EE164D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A3-9BC7-BB49-8F10-5094AFCF47A9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0135-B78C-287E-FE68-79E4E940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CFC2-16F8-E6D9-5F33-159CED5E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02B-389F-5745-ABB2-ED55B91F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4F1A-53D8-6BB0-5E02-D3A1C777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8EF9-FDCE-7EEA-572C-7C0B0EDBD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9149F-7A15-4BF0-DAE3-3403E5CD2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4F053-B57C-3B86-18EB-9B345BD2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A3-9BC7-BB49-8F10-5094AFCF47A9}" type="datetimeFigureOut">
              <a:rPr lang="en-US" smtClean="0"/>
              <a:t>6/22/23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B1E89-343F-07F6-F454-2E7495B5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A783C-0022-CB74-02F5-122E8B41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02B-389F-5745-ABB2-ED55B91F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D9D3-DA4F-5FAA-84FD-470D07CF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CD82-9B6A-AB9B-D802-69F4EB155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F5B7D-339D-E512-3D04-0B7B720B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E0C32-1274-BB2E-756D-04D3E3058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669FF-D0F3-21BC-CC49-623625B6A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B4752-7E5F-EF37-33AD-28DA13C3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A3-9BC7-BB49-8F10-5094AFCF47A9}" type="datetimeFigureOut">
              <a:rPr lang="en-US" smtClean="0"/>
              <a:t>6/22/23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75792-A42D-EBAD-8F39-E8658D18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FE010-E93E-ACD6-82EE-EA9FD53B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02B-389F-5745-ABB2-ED55B91F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BEC1-E75C-56B2-D522-E1B79103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BB3A0-D699-E068-A6C4-B3AF17D8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A3-9BC7-BB49-8F10-5094AFCF47A9}" type="datetimeFigureOut">
              <a:rPr lang="en-US" smtClean="0"/>
              <a:t>6/22/23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E5561-AA1E-31B7-06D2-DDE2A598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53461-6F16-F1FE-732C-55A9A0DB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02B-389F-5745-ABB2-ED55B91F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485DA-04D3-E374-E7C3-CB5FB1BF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A3-9BC7-BB49-8F10-5094AFCF47A9}" type="datetimeFigureOut">
              <a:rPr lang="en-US" smtClean="0"/>
              <a:t>6/22/23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CF37F-2CB7-E26C-B2CD-3BFBBE6F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16BE7-0887-9C03-E112-64555184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02B-389F-5745-ABB2-ED55B91F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1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1E46-3F08-B19C-324F-6715DD24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3442-68A9-B10C-AEAA-65E9E61D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0FC7D-60B4-3F3F-C486-884D04121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388A5-77C7-0529-D4F5-808E4F64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A3-9BC7-BB49-8F10-5094AFCF47A9}" type="datetimeFigureOut">
              <a:rPr lang="en-US" smtClean="0"/>
              <a:t>6/22/23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49247-74E0-D6CC-BF60-62E2B494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65997-F603-9385-6322-D3CB2D8E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02B-389F-5745-ABB2-ED55B91F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6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9DE1-8DA4-F9FC-0886-0F8EB491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27C54-AFDB-6578-CC46-908F614B5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8E2C3-96A0-F635-25DE-3B25F8CB0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8C66-DAFA-1CAD-F3E3-DA3429C6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31A3-9BC7-BB49-8F10-5094AFCF47A9}" type="datetimeFigureOut">
              <a:rPr lang="en-US" smtClean="0"/>
              <a:t>6/22/23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3F24C-1FA8-44F9-4EDA-EFE1790E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31C80-AC7A-A018-46AE-7742462E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02B-389F-5745-ABB2-ED55B91F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1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531CC-C20F-9015-C63A-F71263A6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47412-B116-2FDE-F33A-B36E401A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355FA-1479-2D75-7E43-3602DB1FB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31A3-9BC7-BB49-8F10-5094AFCF47A9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53B2-3820-38B5-07FD-7B12004AB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35D09-BDB8-3A63-7E5E-8EA7C8184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002B-389F-5745-ABB2-ED55B91F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0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C7AE-959C-8CFF-CBDA-4A664307B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C50CF-B9E6-D26A-5238-7483F97E4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6/22/23</a:t>
            </a:r>
          </a:p>
        </p:txBody>
      </p:sp>
    </p:spTree>
    <p:extLst>
      <p:ext uri="{BB962C8B-B14F-4D97-AF65-F5344CB8AC3E}">
        <p14:creationId xmlns:p14="http://schemas.microsoft.com/office/powerpoint/2010/main" val="334616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A53754-2AC5-B8D5-9DCB-985C7AAA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21" y="200025"/>
            <a:ext cx="10613760" cy="6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7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892FD-E671-068A-BD59-53292A8FC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366" y="812006"/>
            <a:ext cx="11473520" cy="5233988"/>
          </a:xfrm>
        </p:spPr>
      </p:pic>
    </p:spTree>
    <p:extLst>
      <p:ext uri="{BB962C8B-B14F-4D97-AF65-F5344CB8AC3E}">
        <p14:creationId xmlns:p14="http://schemas.microsoft.com/office/powerpoint/2010/main" val="426529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936975-57E1-16C4-2C6A-493976C0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40" y="-14832"/>
            <a:ext cx="8488319" cy="68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5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Figure components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components</dc:title>
  <dc:creator>Lisa Hansen</dc:creator>
  <cp:lastModifiedBy>Lisa Hansen</cp:lastModifiedBy>
  <cp:revision>1</cp:revision>
  <dcterms:created xsi:type="dcterms:W3CDTF">2023-06-23T00:27:24Z</dcterms:created>
  <dcterms:modified xsi:type="dcterms:W3CDTF">2023-06-23T00:30:52Z</dcterms:modified>
</cp:coreProperties>
</file>