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4722-5183-4185-8B9E-9ADA328D9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68318-5322-4C0E-9BFE-0B6209356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81099-5250-4232-A2F1-ADCF523A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3581-7DFE-4018-9F3D-C0B27DDA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82E1-27EB-4692-BCA8-F0A9F0FC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15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DB09-CF15-45D7-9698-5A71E666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0626A-D232-47D8-A6F4-6BEE8F0B7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2D217-4E45-4FC8-85D1-013DB38C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ADD94-35A1-4025-9534-90BFF0E3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5B4B2-7F7F-4CE9-894A-670B0580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86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85381-99CD-4FFE-BD37-D32C22DB7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3D4-CF60-4507-B8DF-983F6BF15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E7EC8-633A-4CB4-9854-09BCCD06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9021-DAA3-4604-BB09-CB9EC35E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54CC9-5E0F-4EFA-931D-B91FE127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17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BCC8-DD0D-4258-8BF8-3C3B5095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81307-702D-45F2-9BC5-2123DCFB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98C99-877C-484B-A06D-873EC453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159D1-FA70-4731-83E8-8EFA5A32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FCAAC-05FC-4E6B-9321-9D7BF642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53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3621-1481-43CD-9694-6102EBF7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C65AB-4A5A-428C-A784-6908107B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1E05-7D35-498B-899B-CC8C6D29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C18AC-60FD-4F55-A332-FFE3E665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DCC56-4656-4B96-AB68-3B4E18E8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05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F8F6-22D3-42CF-B29A-957EE43B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55FC-2FA1-4C81-8602-BD404AE26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0E34F-3D38-4899-B1B1-EBD6B4F45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D6820-B985-48D7-85CF-C434638E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85D81-3BF8-4D30-B8C5-33F15DA1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7F545-2963-4B9F-BD3F-F966AF37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76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A097-1B1D-4762-9A0A-05FD98E6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45B49-9DD0-434A-81E3-D895E655B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DBCE4-A35B-4EF7-B816-E7A3698AE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14970-8F9F-4618-8930-FDE0E987B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519D2-34CC-4E27-A9EA-48A74B3D9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45CEC-37EF-4D3D-B8DC-E6121A29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F2823-C6B9-47A2-B0B2-BAA15EA5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DF67C-5C6C-4A95-8F05-1FFCE3DA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6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4206-85C6-49AD-AA86-42FEB98D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3D99B-C698-457B-8959-088719AD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689C1-2611-40A8-8836-4A145BC4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6554-A5F6-4AC6-B7D0-DB331861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5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39B6D-A720-45C0-B1B5-B7335E54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A1557-934B-48B4-BC1E-A0FBA6DE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691EF-327C-4356-8832-FB39CDA3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73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8216-12CF-44F0-B475-17FDC660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A7C7-56B7-4A3C-AF81-399122B0E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ED80A-89B8-45FE-BB25-33BE64476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E6D6F-D24D-4F68-AC41-BE854A1B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2A12B-23EA-468A-B3B7-E0CD435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C0E26-A773-4A8C-96D0-40814794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7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CF68-E580-4A03-B252-59472D80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26861-F54C-4987-8FA5-93197E914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BB7E3-7375-46FC-BC62-F0973914F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8DA86-225E-4F84-9D73-634D8959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C6081-8280-4E00-97A5-929AC78D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CF6BB-ED82-42C3-B2BC-31963187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35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B540D-6142-4528-8F5C-5910441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1BBB3-487A-4F85-887C-8C0E657CA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1AE5-B740-4CE2-AF20-958D4519F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E32D0-811A-43E0-9705-776FA21EB07D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E5A8-CA4A-46F9-A6A6-3160CD055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DEF32-AE86-4B8E-A44A-41DFC30F2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EB83-DAB0-4C96-B9B0-677460D72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97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velup.gitconnected.com/big-o-time-complexity-what-it-is-and-why-it-matters-for-your-code-6c08dd97ad5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0B71-0B1F-4C78-9F47-64933219E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20718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F182-21B4-4A7C-A473-6200F8E6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DE69B8D-9ADD-472B-BC3D-9B0B588A7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90" y="2080015"/>
            <a:ext cx="16050131" cy="4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100E94A-FBEB-49F6-92D4-F6033B510F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391506"/>
              </p:ext>
            </p:extLst>
          </p:nvPr>
        </p:nvGraphicFramePr>
        <p:xfrm>
          <a:off x="0" y="2452548"/>
          <a:ext cx="13673186" cy="2839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5731988" imgH="1186963" progId="Word.OpenDocumentText.12">
                  <p:embed/>
                </p:oleObj>
              </mc:Choice>
              <mc:Fallback>
                <p:oleObj name="Document" r:id="rId3" imgW="5731988" imgH="1186963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52548"/>
                        <a:ext cx="13673186" cy="28391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689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8D7A-CA38-44D3-B3B6-7E1279DD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Bubble Sort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2D76B6-16C3-4B2C-8699-919CB535C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755" y="2029227"/>
            <a:ext cx="16258302" cy="5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97A4B0-6148-4DB9-816E-FC0D181D2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723556"/>
              </p:ext>
            </p:extLst>
          </p:nvPr>
        </p:nvGraphicFramePr>
        <p:xfrm>
          <a:off x="1094755" y="2029227"/>
          <a:ext cx="10259045" cy="3101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5731988" imgH="1733462" progId="Word.OpenDocumentText.12">
                  <p:embed/>
                </p:oleObj>
              </mc:Choice>
              <mc:Fallback>
                <p:oleObj name="Document" r:id="rId3" imgW="5731988" imgH="1733462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755" y="2029227"/>
                        <a:ext cx="10259045" cy="3101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33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3A6D-B895-4440-AF4E-F44FCC62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O Complexities</a:t>
            </a:r>
          </a:p>
        </p:txBody>
      </p:sp>
      <p:pic>
        <p:nvPicPr>
          <p:cNvPr id="4" name="Picture 3" descr="Image for post">
            <a:extLst>
              <a:ext uri="{FF2B5EF4-FFF2-40B4-BE49-F238E27FC236}">
                <a16:creationId xmlns:a16="http://schemas.microsoft.com/office/drawing/2014/main" id="{319B6C9C-DE90-46D1-B0DB-BB30A34A067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13" y="1661592"/>
            <a:ext cx="5362476" cy="457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A09AA1-E4F0-41BF-B6D2-79B8BC4A12BB}"/>
              </a:ext>
            </a:extLst>
          </p:cNvPr>
          <p:cNvSpPr/>
          <p:nvPr/>
        </p:nvSpPr>
        <p:spPr>
          <a:xfrm>
            <a:off x="138545" y="5101184"/>
            <a:ext cx="3460866" cy="156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from: </a:t>
            </a:r>
            <a:r>
              <a:rPr lang="en-GB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https://levelup.gitconnected.com/big-o-time-complexity-what-it-is-and-why-it-matters-for-your-code-6c08dd97ad59</a:t>
            </a:r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40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F2C6-50DD-4E05-883B-4497056B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Queues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683953-6FCC-4364-B276-3DD7E150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942" y="1686983"/>
            <a:ext cx="1377791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66FC951-ABE0-4B2C-932A-31997AFD1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252924"/>
              </p:ext>
            </p:extLst>
          </p:nvPr>
        </p:nvGraphicFramePr>
        <p:xfrm>
          <a:off x="1427941" y="1686983"/>
          <a:ext cx="7833437" cy="1873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3" imgW="5731988" imgH="1369489" progId="Word.OpenDocumentText.12">
                  <p:embed/>
                </p:oleObj>
              </mc:Choice>
              <mc:Fallback>
                <p:oleObj name="Document" r:id="rId3" imgW="5731988" imgH="1369489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941" y="1686983"/>
                        <a:ext cx="7833437" cy="1873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157AD91A-B09B-4F94-93DC-38168993C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317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DEF0661-E0D5-4257-B5E3-13DFBB60D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041769"/>
              </p:ext>
            </p:extLst>
          </p:nvPr>
        </p:nvGraphicFramePr>
        <p:xfrm>
          <a:off x="1427941" y="4542895"/>
          <a:ext cx="57340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5" imgW="5731560" imgH="465120" progId="Word.OpenDocumentText.12">
                  <p:embed/>
                </p:oleObj>
              </mc:Choice>
              <mc:Fallback>
                <p:oleObj name="Document" r:id="rId5" imgW="5731560" imgH="46512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941" y="4542895"/>
                        <a:ext cx="57340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74801F-AE75-4A48-888C-1818AD8C509E}"/>
              </a:ext>
            </a:extLst>
          </p:cNvPr>
          <p:cNvSpPr txBox="1"/>
          <p:nvPr/>
        </p:nvSpPr>
        <p:spPr>
          <a:xfrm>
            <a:off x="1515533" y="3877733"/>
            <a:ext cx="331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03065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6B31-E927-4357-A009-6ABE7BB1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Basic Implementation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04C96B-3AAB-48AC-BDB4-EB415EE20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028" y="2038465"/>
            <a:ext cx="15962347" cy="5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67BBF9F-56E4-4ABD-8001-ECF2E2DA3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17398"/>
              </p:ext>
            </p:extLst>
          </p:nvPr>
        </p:nvGraphicFramePr>
        <p:xfrm>
          <a:off x="1318028" y="2038466"/>
          <a:ext cx="8834035" cy="350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3" imgW="5731988" imgH="2276362" progId="Word.OpenDocumentText.12">
                  <p:embed/>
                </p:oleObj>
              </mc:Choice>
              <mc:Fallback>
                <p:oleObj name="Document" r:id="rId3" imgW="5731988" imgH="2276362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028" y="2038466"/>
                        <a:ext cx="8834035" cy="350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433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Document</vt:lpstr>
      <vt:lpstr>Welcome</vt:lpstr>
      <vt:lpstr>Linear Search</vt:lpstr>
      <vt:lpstr>Bubble Sort</vt:lpstr>
      <vt:lpstr>Big O Complexities</vt:lpstr>
      <vt:lpstr>Priority Queues</vt:lpstr>
      <vt:lpstr>My Basic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Sam Guard</dc:creator>
  <cp:lastModifiedBy>Sam Guard</cp:lastModifiedBy>
  <cp:revision>2</cp:revision>
  <dcterms:created xsi:type="dcterms:W3CDTF">2020-10-14T08:55:00Z</dcterms:created>
  <dcterms:modified xsi:type="dcterms:W3CDTF">2020-10-14T09:15:28Z</dcterms:modified>
</cp:coreProperties>
</file>