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F3E5A-188D-4231-B237-28CFFDCC3E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059BE6-3B95-4056-A7CA-1ECBDDA30896}" type="pres">
      <dgm:prSet presAssocID="{1FEF3E5A-188D-4231-B237-28CFFDCC3E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02CBBE-857F-4B76-BB2C-1DDCEC5B6719}" type="presOf" srcId="{1FEF3E5A-188D-4231-B237-28CFFDCC3E30}" destId="{9A059BE6-3B95-4056-A7CA-1ECBDDA30896}" srcOrd="0" destOrd="0" presId="urn:microsoft.com/office/officeart/2005/8/layout/defaul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8302AA-5F52-4236-8206-F46BB4C1D92A}" type="datetimeFigureOut">
              <a:rPr lang="ko-KR" altLang="en-US" smtClean="0"/>
              <a:pPr/>
              <a:t>2015-09-19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프로젝트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67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2012180021  </a:t>
            </a:r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게임공학과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심정환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9224" y="206084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날아라</a:t>
            </a:r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,</a:t>
            </a:r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마법의 양탄자</a:t>
            </a:r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!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게임 개발 범위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47248" cy="5162128"/>
          </a:xfrm>
        </p:spPr>
        <p:txBody>
          <a:bodyPr/>
          <a:lstStyle/>
          <a:p>
            <a:r>
              <a:rPr lang="ko-KR" altLang="en-US" dirty="0" smtClean="0"/>
              <a:t>게임 목적 </a:t>
            </a:r>
            <a:r>
              <a:rPr lang="en-US" altLang="ko-KR" dirty="0" smtClean="0"/>
              <a:t>:</a:t>
            </a:r>
            <a:r>
              <a:rPr lang="ko-KR" altLang="en-US" dirty="0" smtClean="0"/>
              <a:t>마법의 양탄자를 타고 적의 공격을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피하면서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 안의 적을 물리치자</a:t>
            </a:r>
            <a:r>
              <a:rPr lang="en-US" altLang="ko-KR" dirty="0" smtClean="0"/>
              <a:t>! (</a:t>
            </a:r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슈팅 게임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 descr="C:\Users\심\Desktop\정화니 본부\정화니  창고\칼무리\K-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562475" cy="3419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59832" y="573325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모티브 게임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아이작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4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예상 게임 실행 흐름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 &lt;</a:t>
            </a:r>
            <a:r>
              <a:rPr lang="ko-KR" altLang="en-US" dirty="0" smtClean="0"/>
              <a:t>스테이지 기본 흐름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0" name="Picture 2" descr="C:\Users\심\Desktop\2D작업실\맵 제작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4966467" cy="4464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0112" y="1700808"/>
            <a:ext cx="3240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성 안에 갇혀있는 사람들을  구출함과 동시에 </a:t>
            </a:r>
            <a:r>
              <a:rPr lang="ko-KR" altLang="en-US" dirty="0" err="1" smtClean="0"/>
              <a:t>케릭터의</a:t>
            </a:r>
            <a:r>
              <a:rPr lang="ko-KR" altLang="en-US" dirty="0" smtClean="0"/>
              <a:t> 마법으로 적을 공격함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마법의 양탄자를 조종할 수는 있으나 </a:t>
            </a:r>
            <a:r>
              <a:rPr lang="ko-KR" altLang="en-US" dirty="0" err="1" smtClean="0"/>
              <a:t>케릭터는</a:t>
            </a:r>
            <a:r>
              <a:rPr lang="ko-KR" altLang="en-US" dirty="0" smtClean="0"/>
              <a:t> 양탄자 위에서 임의로 움직임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양탄자 위에 균형을 잡는다는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 </a:t>
            </a:r>
            <a:r>
              <a:rPr lang="ko-KR" altLang="en-US" dirty="0" smtClean="0"/>
              <a:t>공격을 피하면서 적을 물리치면 </a:t>
            </a:r>
            <a:r>
              <a:rPr lang="ko-KR" altLang="en-US" dirty="0" smtClean="0"/>
              <a:t>다음 스테이지 이동</a:t>
            </a:r>
            <a:endParaRPr lang="en-US" altLang="ko-KR" dirty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1"/>
          <a:ext cx="8229600" cy="490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9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41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양탄자 컨트롤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w,</a:t>
                      </a:r>
                      <a:r>
                        <a:rPr lang="en-US" altLang="ko-KR" sz="1400" baseline="0" dirty="0" smtClean="0"/>
                        <a:t> s, a, d</a:t>
                      </a:r>
                      <a:r>
                        <a:rPr lang="ko-KR" altLang="en-US" sz="1400" baseline="0" dirty="0" smtClean="0"/>
                        <a:t>키 조합으로 </a:t>
                      </a:r>
                      <a:r>
                        <a:rPr lang="en-US" altLang="ko-KR" sz="1400" baseline="0" dirty="0" smtClean="0"/>
                        <a:t>8</a:t>
                      </a:r>
                      <a:r>
                        <a:rPr lang="ko-KR" altLang="en-US" sz="1400" baseline="0" dirty="0" smtClean="0"/>
                        <a:t>방향 이동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케릭터</a:t>
                      </a:r>
                      <a:r>
                        <a:rPr lang="ko-KR" altLang="en-US" sz="1400" dirty="0" smtClean="0"/>
                        <a:t> 공격 타입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Shift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키를 눌러 마법 타입 </a:t>
                      </a:r>
                      <a:r>
                        <a:rPr lang="ko-KR" altLang="en-US" sz="1400" baseline="0" dirty="0" smtClean="0"/>
                        <a:t>설정</a:t>
                      </a:r>
                      <a:r>
                        <a:rPr lang="en-US" altLang="ko-KR" sz="1400" baseline="0" dirty="0" smtClean="0"/>
                        <a:t>&amp;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방향키를 눌러 공격 방향 지정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공격 시작</a:t>
                      </a:r>
                      <a:endParaRPr lang="en-US" altLang="ko-KR" sz="14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</a:tr>
              <a:tr h="63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사람들이 이동할 수 있는 통로 마련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/>
                </a:tc>
              </a:tr>
              <a:tr h="59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주인공 </a:t>
                      </a:r>
                      <a:r>
                        <a:rPr lang="ko-KR" altLang="en-US" sz="1400" baseline="0" dirty="0" smtClean="0"/>
                        <a:t>주변 이동과 동시에 공격 진행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9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 증가 시 적의 체력 증가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패턴 난이도 증가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9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1/100</a:t>
                      </a:r>
                      <a:r>
                        <a:rPr lang="ko-KR" altLang="en-US" sz="1400" dirty="0" smtClean="0"/>
                        <a:t>초 당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점 획득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사람 구출 시 </a:t>
                      </a:r>
                      <a:r>
                        <a:rPr lang="en-US" altLang="ko-KR" sz="1400" dirty="0" smtClean="0"/>
                        <a:t>200</a:t>
                      </a:r>
                      <a:r>
                        <a:rPr lang="ko-KR" altLang="en-US" sz="1400" dirty="0" smtClean="0"/>
                        <a:t>점 획득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9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케릭터</a:t>
                      </a:r>
                      <a:r>
                        <a:rPr lang="ko-KR" altLang="en-US" sz="1400" dirty="0" smtClean="0"/>
                        <a:t> 공격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적의 공격 </a:t>
                      </a:r>
                      <a:r>
                        <a:rPr lang="ko-KR" altLang="en-US" sz="1400" dirty="0" smtClean="0"/>
                        <a:t>소리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497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인질 </a:t>
                      </a:r>
                      <a:r>
                        <a:rPr lang="ko-KR" altLang="en-US" sz="1400" dirty="0" smtClean="0"/>
                        <a:t>및 케릭터 이동 모션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적 공격 모션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1"/>
          <a:ext cx="8075240" cy="5450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010"/>
                <a:gridCol w="7005230"/>
              </a:tblGrid>
              <a:tr h="364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396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1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리소스</a:t>
                      </a:r>
                      <a:r>
                        <a:rPr lang="ko-KR" altLang="en-US" sz="1800" baseline="0" dirty="0" smtClean="0"/>
                        <a:t> 수집 및 제작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2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키보드를 이용한 기본적인 움직임 구현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3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케릭터의</a:t>
                      </a:r>
                      <a:r>
                        <a:rPr lang="ko-KR" altLang="en-US" sz="1800" dirty="0" smtClean="0"/>
                        <a:t> 마법 공격 </a:t>
                      </a:r>
                      <a:r>
                        <a:rPr lang="ko-KR" altLang="en-US" sz="1800" dirty="0" smtClean="0"/>
                        <a:t>구현 및 도망치는 사람 구현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4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적 </a:t>
                      </a:r>
                      <a:r>
                        <a:rPr lang="en-US" altLang="ko-KR" sz="1800" dirty="0" smtClean="0"/>
                        <a:t>AI(</a:t>
                      </a:r>
                      <a:r>
                        <a:rPr lang="ko-KR" altLang="en-US" sz="1800" dirty="0" smtClean="0"/>
                        <a:t>이동 경로 및 공격 패턴</a:t>
                      </a:r>
                      <a:r>
                        <a:rPr lang="en-US" altLang="ko-KR" sz="1800" dirty="0" smtClean="0"/>
                        <a:t>) </a:t>
                      </a:r>
                      <a:r>
                        <a:rPr lang="ko-KR" altLang="en-US" sz="1800" dirty="0" smtClean="0"/>
                        <a:t>구현</a:t>
                      </a:r>
                      <a:r>
                        <a:rPr lang="en-US" altLang="ko-KR" sz="1800" dirty="0" smtClean="0"/>
                        <a:t>, 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5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6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객체 간 상호작용 구현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7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UI </a:t>
                      </a:r>
                      <a:r>
                        <a:rPr lang="ko-KR" altLang="en-US" sz="1800" dirty="0" smtClean="0"/>
                        <a:t>추가</a:t>
                      </a:r>
                      <a:r>
                        <a:rPr lang="en-US" altLang="ko-KR" sz="1800" dirty="0" smtClean="0"/>
                        <a:t>(stage,</a:t>
                      </a:r>
                      <a:r>
                        <a:rPr lang="en-US" altLang="ko-KR" sz="1800" baseline="0" dirty="0" smtClean="0"/>
                        <a:t> score, life, attack type </a:t>
                      </a:r>
                      <a:r>
                        <a:rPr lang="ko-KR" altLang="en-US" sz="1800" baseline="0" dirty="0" smtClean="0"/>
                        <a:t>등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8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게임의 전체적인 틀 구현</a:t>
                      </a:r>
                      <a:r>
                        <a:rPr lang="en-US" altLang="ko-KR" sz="1800" dirty="0" smtClean="0"/>
                        <a:t>.(</a:t>
                      </a:r>
                      <a:r>
                        <a:rPr lang="ko-KR" altLang="en-US" sz="1800" dirty="0" smtClean="0"/>
                        <a:t>게임 시작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다음 스테이지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게임의 끝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en-US" altLang="ko-KR" sz="1800" baseline="0" dirty="0" smtClean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9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보완할 부분 개선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기능 추가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사운드 추가 등</a:t>
                      </a:r>
                      <a:r>
                        <a:rPr lang="en-US" altLang="ko-KR" sz="1800" dirty="0" smtClean="0"/>
                        <a:t>.)</a:t>
                      </a:r>
                      <a:endParaRPr lang="ko-KR" altLang="en-US" sz="1800" dirty="0"/>
                    </a:p>
                  </a:txBody>
                  <a:tcPr/>
                </a:tc>
              </a:tr>
              <a:tr h="521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제 </a:t>
                      </a:r>
                      <a:r>
                        <a:rPr lang="en-US" altLang="ko-KR" sz="1800" dirty="0" smtClean="0"/>
                        <a:t>10 </a:t>
                      </a:r>
                      <a:r>
                        <a:rPr lang="ko-KR" altLang="en-US" sz="1800" dirty="0" smtClean="0"/>
                        <a:t>주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상세 테스트 및 완성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780656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.</a:t>
            </a:r>
            <a:endParaRPr lang="ko-KR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 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 : </a:t>
                      </a:r>
                      <a:r>
                        <a:rPr lang="ko-KR" altLang="en-US" sz="1600" dirty="0" smtClean="0"/>
                        <a:t>매우 잘함</a:t>
                      </a:r>
                      <a:r>
                        <a:rPr lang="en-US" altLang="ko-KR" sz="1600" dirty="0" smtClean="0"/>
                        <a:t>, B : 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 C : 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 D</a:t>
                      </a:r>
                      <a:r>
                        <a:rPr lang="en-US" altLang="ko-KR" sz="1600" baseline="0" dirty="0" smtClean="0"/>
                        <a:t> : </a:t>
                      </a:r>
                      <a:r>
                        <a:rPr lang="ko-KR" altLang="en-US" sz="1600" baseline="0" dirty="0" smtClean="0"/>
                        <a:t>못함</a:t>
                      </a:r>
                      <a:r>
                        <a:rPr lang="en-US" altLang="ko-KR" sz="1600" baseline="0" dirty="0" smtClean="0"/>
                        <a:t>, E : </a:t>
                      </a:r>
                      <a:r>
                        <a:rPr lang="ko-KR" altLang="en-US" sz="1600" baseline="0" dirty="0" smtClean="0"/>
                        <a:t>매우 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</a:t>
                      </a:r>
                      <a:r>
                        <a:rPr lang="ko-KR" altLang="en-US" sz="1600" baseline="0" dirty="0" smtClean="0"/>
                        <a:t> 포함할 내용을 다 포함했는가</a:t>
                      </a:r>
                      <a:r>
                        <a:rPr lang="en-US" altLang="ko-KR" sz="1600" baseline="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729</TotalTime>
  <Words>412</Words>
  <Application>Microsoft Office PowerPoint</Application>
  <PresentationFormat>화면 슬라이드 쇼(4:3)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2D 게임프로그래밍 1차 프로젝트 발표</vt:lpstr>
      <vt:lpstr>목차</vt:lpstr>
      <vt:lpstr>게임 컨셉</vt:lpstr>
      <vt:lpstr>3. 예상 게임 실행 흐름</vt:lpstr>
      <vt:lpstr>2. 예상 게임 실행 흐름 </vt:lpstr>
      <vt:lpstr>3. 게임 개발 범위</vt:lpstr>
      <vt:lpstr>4. 개발 일정</vt:lpstr>
      <vt:lpstr>감사합니다.</vt:lpstr>
      <vt:lpstr>자체 평가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프로젝트 발표</dc:title>
  <dc:creator>심</dc:creator>
  <cp:lastModifiedBy>심</cp:lastModifiedBy>
  <cp:revision>60</cp:revision>
  <dcterms:created xsi:type="dcterms:W3CDTF">2015-09-13T12:26:11Z</dcterms:created>
  <dcterms:modified xsi:type="dcterms:W3CDTF">2015-09-19T12:31:13Z</dcterms:modified>
</cp:coreProperties>
</file>