
<file path=[Content_Types].xml><?xml version="1.0" encoding="utf-8"?>
<Types xmlns="http://schemas.openxmlformats.org/package/2006/content-types"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jpeg" ContentType="image/jpeg"/>
  <Default Extension="rels" ContentType="application/vnd.openxmlformats-package.relationships+xml"/>
  <Default Extension="xml" ContentType="application/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officeDocument/2006/relationships/extended-properties" Target="docProps/app.xml"  /><Relationship Id="rId3" Type="http://schemas.openxmlformats.org/package/2006/relationships/metadata/core-properties" Target="docProps/core.xml"  /><Relationship Id="rId4" Type="http://schemas.openxmlformats.org/package/2006/relationships/metadata/thumbnail" Target="docProps/thumbnail.jpeg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2" r:id="rId11"/>
  </p:sldMasterIdLst>
  <p:sldIdLst>
    <p:sldId id="257" r:id="rId1"/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5C22544A-7EE6-4342-B048-85BDC9FD1C3A}" styleName="보통 스타일 2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15549"/>
    <p:restoredTop sz="96378"/>
  </p:normalViewPr>
  <p:slideViewPr>
    <p:cSldViewPr>
      <p:cViewPr varScale="1">
        <p:scale>
          <a:sx n="57" d="100"/>
          <a:sy n="57" d="100"/>
        </p:scale>
        <p:origin x="-528" y="-7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192" cy="73736192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" Target="slides/slide1.xml"  /><Relationship Id="rId10" Type="http://schemas.openxmlformats.org/officeDocument/2006/relationships/viewProps" Target="viewProps.xml"  /><Relationship Id="rId11" Type="http://schemas.openxmlformats.org/officeDocument/2006/relationships/slideMaster" Target="slideMasters/slideMaster1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slide" Target="slides/slide2.xml"  /><Relationship Id="rId3" Type="http://schemas.openxmlformats.org/officeDocument/2006/relationships/slide" Target="slides/slide3.xml"  /><Relationship Id="rId4" Type="http://schemas.openxmlformats.org/officeDocument/2006/relationships/slide" Target="slides/slide4.xml"  /><Relationship Id="rId5" Type="http://schemas.openxmlformats.org/officeDocument/2006/relationships/slide" Target="slides/slide5.xml"  /><Relationship Id="rId6" Type="http://schemas.openxmlformats.org/officeDocument/2006/relationships/slide" Target="slides/slide6.xml"  /><Relationship Id="rId7" Type="http://schemas.openxmlformats.org/officeDocument/2006/relationships/slide" Target="slides/slide7.xml"  /><Relationship Id="rId8" Type="http://schemas.openxmlformats.org/officeDocument/2006/relationships/slide" Target="slides/slide8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88302AA-5F52-4236-8206-F46BB4C1D92A}" type="datetimeFigureOut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0DBDE58-9F72-400B-86DC-B282297FE69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02AA-5F52-4236-8206-F46BB4C1D92A}" type="datetimeFigureOut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BDE58-9F72-400B-86DC-B282297FE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02AA-5F52-4236-8206-F46BB4C1D92A}" type="datetimeFigureOut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BDE58-9F72-400B-86DC-B282297FE69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02AA-5F52-4236-8206-F46BB4C1D92A}" type="datetimeFigureOut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BDE58-9F72-400B-86DC-B282297FE69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88302AA-5F52-4236-8206-F46BB4C1D92A}" type="datetimeFigureOut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0DBDE58-9F72-400B-86DC-B282297FE69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02AA-5F52-4236-8206-F46BB4C1D92A}" type="datetimeFigureOut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BDE58-9F72-400B-86DC-B282297FE69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02AA-5F52-4236-8206-F46BB4C1D92A}" type="datetimeFigureOut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BDE58-9F72-400B-86DC-B282297FE69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02AA-5F52-4236-8206-F46BB4C1D92A}" type="datetimeFigureOut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BDE58-9F72-400B-86DC-B282297FE69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02AA-5F52-4236-8206-F46BB4C1D92A}" type="datetimeFigureOut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BDE58-9F72-400B-86DC-B282297FE69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02AA-5F52-4236-8206-F46BB4C1D92A}" type="datetimeFigureOut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BDE58-9F72-400B-86DC-B282297FE69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02AA-5F52-4236-8206-F46BB4C1D92A}" type="datetimeFigureOut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BDE58-9F72-400B-86DC-B282297FE69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원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 idx="0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 lnSpcReduction="0"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 lnSpcReduction="0"/>
          </a:bodyPr>
          <a:lstStyle/>
          <a:p>
            <a:pPr lvl="0" latinLnBrk="0" hangingPunct="1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 latinLnBrk="0" hangingPunct="1"/>
            <a:r>
              <a:rPr lang="ko-KR" altLang="en-US"/>
              <a:t>둘째 수준</a:t>
            </a:r>
            <a:endParaRPr lang="ko-KR" altLang="en-US"/>
          </a:p>
          <a:p>
            <a:pPr lvl="2" latinLnBrk="0" hangingPunct="1"/>
            <a:r>
              <a:rPr lang="ko-KR" altLang="en-US"/>
              <a:t>셋째 수준</a:t>
            </a:r>
            <a:endParaRPr lang="ko-KR" altLang="en-US"/>
          </a:p>
          <a:p>
            <a:pPr lvl="3" latinLnBrk="0" hangingPunct="1"/>
            <a:r>
              <a:rPr lang="ko-KR" altLang="en-US"/>
              <a:t>넷째 수준</a:t>
            </a:r>
            <a:endParaRPr lang="ko-KR" altLang="en-US"/>
          </a:p>
          <a:p>
            <a:pPr lvl="4" latinLnBrk="0" hangingPunct="1"/>
            <a:r>
              <a:rPr lang="ko-KR" altLang="en-US"/>
              <a:t>다섯째 수준</a:t>
            </a:r>
            <a:endParaRPr lang="en-US" alt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/>
            <a:fld id="{088302AA-5F52-4236-8206-F46BB4C1D92A}" type="datetimeFigureOut">
              <a:rPr lang="ko-KR" altLang="en-US"/>
              <a:pPr/>
              <a:t>2015-10-26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/>
            <a:fld id="{A0DBDE58-9F72-400B-86DC-B282297FE69D}" type="slidenum">
              <a:rPr lang="ko-KR" altLang="en-US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</a:ln>
          <a:effectLst/>
        </p:spPr>
        <p:txBody>
          <a:bodyPr vert="horz" wrap="square" lIns="91440" tIns="45720" rIns="91440" bIns="45720" anchor="t"/>
          <a:lstStyle/>
          <a:p>
            <a:pPr/>
            <a:endParaRPr lang="en-US" alt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</a:ln>
          <a:effectLst/>
        </p:spPr>
        <p:txBody>
          <a:bodyPr vert="horz" wrap="square" lIns="91440" tIns="45720" rIns="91440" bIns="45720" anchor="t"/>
          <a:lstStyle/>
          <a:p>
            <a:pPr/>
            <a:endParaRPr lang="en-US" alt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 hangingPunct="1"/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>
            <a:normAutofit lnSpcReduction="0"/>
          </a:bodyPr>
          <a:lstStyle/>
          <a:p>
            <a:pPr lvl="0"/>
            <a:r>
              <a:rPr lang="en-US" altLang="ko-KR"/>
              <a:t>2D </a:t>
            </a:r>
            <a:r>
              <a:rPr lang="ko-KR" altLang="en-US"/>
              <a:t>게임프로그래밍 </a:t>
            </a:r>
            <a:r>
              <a:rPr lang="en-US" altLang="ko-KR"/>
              <a:t>2</a:t>
            </a:r>
            <a:r>
              <a:rPr lang="ko-KR" altLang="en-US"/>
              <a:t>차 프로젝트 발표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6798"/>
          </a:xfrm>
        </p:spPr>
        <p:txBody>
          <a:bodyPr>
            <a:normAutofit lnSpcReduction="0"/>
          </a:bodyPr>
          <a:lstStyle/>
          <a:p>
            <a:pPr lvl="0"/>
            <a:r>
              <a:rPr lang="ko-KR" altLang="en-US"/>
              <a:t>학번 </a:t>
            </a:r>
            <a:r>
              <a:rPr lang="en-US" altLang="ko-KR"/>
              <a:t>: 2012180021  </a:t>
            </a:r>
            <a:r>
              <a:rPr lang="ko-KR" altLang="en-US"/>
              <a:t>학과 </a:t>
            </a:r>
            <a:r>
              <a:rPr lang="en-US" altLang="ko-KR"/>
              <a:t>: </a:t>
            </a:r>
            <a:r>
              <a:rPr lang="ko-KR" altLang="en-US"/>
              <a:t>게임공학과 이름 </a:t>
            </a:r>
            <a:r>
              <a:rPr lang="en-US" altLang="ko-KR"/>
              <a:t>: </a:t>
            </a:r>
            <a:r>
              <a:rPr lang="ko-KR" altLang="en-US"/>
              <a:t>심정환 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71599" y="2015896"/>
            <a:ext cx="7200800" cy="90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5400" b="1">
                <a:solidFill>
                  <a:schemeClr val="tx1">
                    <a:lumMod val="75000"/>
                    <a:lumOff val="25000"/>
                  </a:schemeClr>
                </a:solidFill>
              </a:rPr>
              <a:t>날아라</a:t>
            </a:r>
            <a:r>
              <a:rPr lang="en-US" altLang="ko-KR" sz="5400" b="1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5400" b="1">
                <a:solidFill>
                  <a:schemeClr val="tx1">
                    <a:lumMod val="75000"/>
                    <a:lumOff val="25000"/>
                  </a:schemeClr>
                </a:solidFill>
              </a:rPr>
              <a:t> 마법의 양탄자</a:t>
            </a:r>
            <a:r>
              <a:rPr lang="en-US" altLang="ko-KR" sz="5400" b="1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ko-KR" altLang="en-US" sz="5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 b="1"/>
              <a:t>목차</a:t>
            </a:r>
            <a:endParaRPr lang="ko-KR" altLang="en-US" b="1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altLang="ko-KR"/>
              <a:t>1.  </a:t>
            </a:r>
            <a:r>
              <a:rPr lang="ko-KR" altLang="en-US"/>
              <a:t>게임 컨셉</a:t>
            </a:r>
            <a:endParaRPr lang="ko-KR" altLang="en-US"/>
          </a:p>
          <a:p>
            <a:pPr lvl="0"/>
            <a:endParaRPr lang="en-US" altLang="ko-KR"/>
          </a:p>
          <a:p>
            <a:pPr lvl="0"/>
            <a:r>
              <a:rPr lang="en-US" altLang="ko-KR"/>
              <a:t>2.  </a:t>
            </a:r>
            <a:r>
              <a:rPr lang="ko-KR" altLang="en-US"/>
              <a:t>개발 범위</a:t>
            </a:r>
            <a:endParaRPr lang="ko-KR" altLang="en-US"/>
          </a:p>
          <a:p>
            <a:pPr lvl="0"/>
            <a:endParaRPr lang="en-US" altLang="ko-KR"/>
          </a:p>
          <a:p>
            <a:pPr lvl="0"/>
            <a:r>
              <a:rPr lang="en-US" altLang="ko-KR"/>
              <a:t>3.  </a:t>
            </a:r>
            <a:r>
              <a:rPr lang="ko-KR" altLang="en-US"/>
              <a:t>현재 개발 진행 상황</a:t>
            </a:r>
            <a:endParaRPr lang="ko-KR" altLang="en-US"/>
          </a:p>
          <a:p>
            <a:pPr lvl="0"/>
            <a:endParaRPr lang="en-US" altLang="ko-KR"/>
          </a:p>
          <a:p>
            <a:pPr lvl="0"/>
            <a:r>
              <a:rPr lang="en-US" altLang="ko-KR"/>
              <a:t>4.  Github </a:t>
            </a:r>
            <a:r>
              <a:rPr lang="ko-KR" altLang="en-US"/>
              <a:t>통계</a:t>
            </a:r>
            <a:endParaRPr lang="ko-KR" altLang="en-US"/>
          </a:p>
          <a:p>
            <a:pPr lvl="0"/>
            <a:endParaRPr lang="en-US" altLang="ko-KR"/>
          </a:p>
          <a:p>
            <a:pPr lvl="0"/>
            <a:r>
              <a:rPr lang="en-US" altLang="ko-KR"/>
              <a:t>+a. </a:t>
            </a:r>
            <a:r>
              <a:rPr lang="ko-KR" altLang="en-US"/>
              <a:t>자체 평가</a:t>
            </a:r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1. </a:t>
            </a:r>
            <a:r>
              <a:rPr lang="ko-KR" altLang="en-US"/>
              <a:t>게임 컨셉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147248" cy="5162128"/>
          </a:xfrm>
        </p:spPr>
        <p:txBody>
          <a:bodyPr/>
          <a:lstStyle/>
          <a:p>
            <a:pPr lvl="0"/>
            <a:r>
              <a:rPr lang="ko-KR" altLang="en-US"/>
              <a:t>게임 목적 </a:t>
            </a:r>
            <a:r>
              <a:rPr lang="en-US" altLang="ko-KR"/>
              <a:t>:</a:t>
            </a:r>
            <a:r>
              <a:rPr lang="ko-KR" altLang="en-US"/>
              <a:t>마법의 양탄자를 타고 적의 공격을 </a:t>
            </a:r>
            <a:endParaRPr lang="ko-KR" altLang="en-US"/>
          </a:p>
          <a:p>
            <a:pPr>
              <a:buNone/>
            </a:pPr>
            <a:r>
              <a:rPr lang="ko-KR" altLang="en-US"/>
              <a:t>피하면서</a:t>
            </a:r>
            <a:r>
              <a:rPr lang="en-US" altLang="ko-KR"/>
              <a:t> </a:t>
            </a:r>
            <a:r>
              <a:rPr lang="ko-KR" altLang="en-US"/>
              <a:t>성 안의 적을 물리치자</a:t>
            </a:r>
            <a:r>
              <a:rPr lang="en-US" altLang="ko-KR"/>
              <a:t>! (</a:t>
            </a:r>
            <a:r>
              <a:rPr lang="ko-KR" altLang="en-US"/>
              <a:t>장르 </a:t>
            </a:r>
            <a:r>
              <a:rPr lang="en-US" altLang="ko-KR"/>
              <a:t>: </a:t>
            </a:r>
            <a:r>
              <a:rPr lang="ko-KR" altLang="en-US"/>
              <a:t>슈팅 게임</a:t>
            </a:r>
            <a:r>
              <a:rPr lang="en-US" altLang="ko-KR"/>
              <a:t>)</a:t>
            </a:r>
            <a:endParaRPr lang="en-US" altLang="ko-KR"/>
          </a:p>
          <a:p>
            <a:pPr>
              <a:buNone/>
            </a:pPr>
            <a:endParaRPr lang="en-US" altLang="ko-KR"/>
          </a:p>
          <a:p>
            <a:pPr>
              <a:buNone/>
            </a:pPr>
            <a:endParaRPr lang="en-US" altLang="ko-KR"/>
          </a:p>
          <a:p>
            <a:pPr>
              <a:buNone/>
            </a:pPr>
            <a:endParaRPr lang="en-US" altLang="ko-KR"/>
          </a:p>
          <a:p>
            <a:pPr>
              <a:buNone/>
            </a:pPr>
            <a:endParaRPr lang="en-US" altLang="ko-KR"/>
          </a:p>
          <a:p>
            <a:pPr>
              <a:buNone/>
            </a:pPr>
            <a:endParaRPr lang="en-US" altLang="ko-KR"/>
          </a:p>
          <a:p>
            <a:pPr>
              <a:buNone/>
            </a:pPr>
            <a:endParaRPr lang="en-US" altLang="ko-KR"/>
          </a:p>
          <a:p>
            <a:pPr>
              <a:buNone/>
            </a:pPr>
            <a:endParaRPr lang="en-US" altLang="ko-KR"/>
          </a:p>
          <a:p>
            <a:pPr>
              <a:buNone/>
            </a:pPr>
            <a:endParaRPr lang="en-US" altLang="ko-KR"/>
          </a:p>
          <a:p>
            <a:pPr>
              <a:buNone/>
            </a:pPr>
            <a:endParaRPr lang="ko-KR" altLang="en-US"/>
          </a:p>
        </p:txBody>
      </p:sp>
      <p:pic>
        <p:nvPicPr>
          <p:cNvPr id="1027" name="Picture 3" descr="C:\Users\심\Desktop\정화니 본부\정화니  창고\칼무리\K-204.jpg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2195736" y="2204864"/>
            <a:ext cx="4562475" cy="341947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059832" y="5733256"/>
            <a:ext cx="300851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ko-KR" altLang="en-US"/>
              <a:t>모티브 게임 </a:t>
            </a:r>
            <a:r>
              <a:rPr lang="en-US" altLang="ko-KR"/>
              <a:t>: </a:t>
            </a:r>
            <a:r>
              <a:rPr lang="ko-KR" altLang="en-US"/>
              <a:t>아이작 리버스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96136" y="2492896"/>
            <a:ext cx="1847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2. </a:t>
            </a:r>
            <a:r>
              <a:rPr lang="ko-KR" altLang="en-US"/>
              <a:t>게임 개발 범위</a:t>
            </a:r>
            <a:endParaRPr lang="ko-KR" altLang="en-US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0"/>
          </p:nvPr>
        </p:nvGraphicFramePr>
        <p:xfrm>
          <a:off x="457200" y="1219201"/>
          <a:ext cx="8229600" cy="4910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5486400"/>
              </a:tblGrid>
              <a:tr h="497897"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ko-KR" altLang="en-US"/>
                        <a:t>내용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ko-KR" altLang="en-US"/>
                        <a:t>최소 범위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15758"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ko-KR" altLang="en-US" sz="1400"/>
                        <a:t>양탄자 컨트롤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en-US" altLang="ko-KR" sz="1400"/>
                        <a:t>w, s, a, d</a:t>
                      </a:r>
                      <a:r>
                        <a:rPr lang="ko-KR" altLang="en-US" sz="1400"/>
                        <a:t>키 조합으로 </a:t>
                      </a:r>
                      <a:r>
                        <a:rPr lang="en-US" altLang="ko-KR" sz="1400"/>
                        <a:t>8</a:t>
                      </a:r>
                      <a:r>
                        <a:rPr lang="ko-KR" altLang="en-US" sz="1400"/>
                        <a:t>방향 이동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432048"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ko-KR" altLang="en-US" sz="1400"/>
                        <a:t>케릭터 공격 타입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400"/>
                        <a:t>Shift </a:t>
                      </a:r>
                      <a:r>
                        <a:rPr lang="ko-KR" altLang="en-US" sz="1400"/>
                        <a:t>키를 눌러 마법 타입 설정</a:t>
                      </a:r>
                      <a:r>
                        <a:rPr lang="en-US" altLang="ko-KR" sz="1400"/>
                        <a:t>&amp;</a:t>
                      </a:r>
                      <a:endParaRPr lang="en-US" altLang="ko-KR" sz="1400"/>
                    </a:p>
                    <a:p>
                      <a:pPr mar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400"/>
                        <a:t>방향키를 눌러 공격 방향 지정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공격 시작</a:t>
                      </a:r>
                      <a:endParaRPr lang="ko-KR" altLang="en-US" sz="1400"/>
                    </a:p>
                    <a:p>
                      <a:pPr mar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400"/>
                    </a:p>
                  </a:txBody>
                  <a:tcPr marL="91440" marR="91440"/>
                </a:tc>
              </a:tr>
              <a:tr h="633968"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ko-KR" altLang="en-US" sz="1400"/>
                        <a:t>맵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ko-KR" altLang="en-US" sz="1400"/>
                        <a:t>스테이지 </a:t>
                      </a:r>
                      <a:r>
                        <a:rPr lang="en-US" altLang="ko-KR" sz="1400"/>
                        <a:t>2</a:t>
                      </a:r>
                      <a:r>
                        <a:rPr lang="ko-KR" altLang="en-US" sz="1400"/>
                        <a:t>개</a:t>
                      </a:r>
                      <a:r>
                        <a:rPr lang="en-US" altLang="ko-KR" sz="1400"/>
                        <a:t>,</a:t>
                      </a:r>
                      <a:endParaRPr lang="en-US" altLang="ko-KR" sz="1400"/>
                    </a:p>
                    <a:p>
                      <a:pPr algn="ctr" latinLnBrk="1"/>
                      <a:r>
                        <a:rPr lang="ko-KR" altLang="en-US" sz="1400"/>
                        <a:t>사람들이 이동할 수 있는 통로 마련</a:t>
                      </a:r>
                      <a:r>
                        <a:rPr lang="en-US" altLang="ko-KR" sz="1400"/>
                        <a:t>.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597627"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ko-KR" altLang="en-US" sz="1400"/>
                        <a:t>적 </a:t>
                      </a:r>
                      <a:r>
                        <a:rPr lang="en-US" altLang="ko-KR" sz="1400"/>
                        <a:t>AI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ko-KR" altLang="en-US" sz="1400"/>
                        <a:t>주인공 주변 이동과 동시에 공격 진행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497897"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ko-KR" altLang="en-US" sz="1400"/>
                        <a:t>난이도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ko-KR" altLang="en-US" sz="1400"/>
                        <a:t>난이도 증가 시 적의 체력 증가</a:t>
                      </a:r>
                      <a:r>
                        <a:rPr lang="en-US" altLang="ko-KR" sz="1400"/>
                        <a:t>,</a:t>
                      </a:r>
                      <a:endParaRPr lang="en-US" altLang="ko-KR" sz="1400"/>
                    </a:p>
                    <a:p>
                      <a:pPr marL="0" indent="0" 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400"/>
                        <a:t> </a:t>
                      </a:r>
                      <a:r>
                        <a:rPr lang="ko-KR" altLang="en-US" sz="1400"/>
                        <a:t>패턴 난이도 증가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497897"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ko-KR" altLang="en-US" sz="1400"/>
                        <a:t>게임 기능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en-US" altLang="ko-KR" sz="1400"/>
                        <a:t>1/100</a:t>
                      </a:r>
                      <a:r>
                        <a:rPr lang="ko-KR" altLang="en-US" sz="1400"/>
                        <a:t>초 당 </a:t>
                      </a:r>
                      <a:r>
                        <a:rPr lang="en-US" altLang="ko-KR" sz="1400"/>
                        <a:t>1</a:t>
                      </a:r>
                      <a:r>
                        <a:rPr lang="ko-KR" altLang="en-US" sz="1400"/>
                        <a:t>점 획득</a:t>
                      </a:r>
                      <a:r>
                        <a:rPr lang="en-US" altLang="ko-KR" sz="1400"/>
                        <a:t>.</a:t>
                      </a:r>
                      <a:endParaRPr lang="en-US" altLang="ko-KR" sz="1400"/>
                    </a:p>
                    <a:p>
                      <a:pPr algn="ctr" latinLnBrk="1"/>
                      <a:r>
                        <a:rPr lang="ko-KR" altLang="en-US" sz="1400"/>
                        <a:t>사람 구출 시 계급에 따른 점수 부여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497897"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ko-KR" altLang="en-US" sz="1400"/>
                        <a:t>사운드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ko-KR" altLang="en-US" sz="1400"/>
                        <a:t>케릭터 공격 소리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적의 공격 소리</a:t>
                      </a:r>
                      <a:r>
                        <a:rPr lang="en-US" altLang="ko-KR" sz="1400"/>
                        <a:t> </a:t>
                      </a:r>
                      <a:r>
                        <a:rPr lang="ko-KR" altLang="en-US" sz="1400"/>
                        <a:t>등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497897"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ko-KR" altLang="en-US" sz="1400"/>
                        <a:t>애니메이션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ko-KR" altLang="en-US" sz="1400"/>
                        <a:t>도망치는 사람 및 케릭터 이동 모션</a:t>
                      </a:r>
                      <a:r>
                        <a:rPr lang="en-US" altLang="ko-KR" sz="1400"/>
                        <a:t>,  </a:t>
                      </a:r>
                      <a:r>
                        <a:rPr lang="ko-KR" altLang="en-US" sz="1400"/>
                        <a:t>적 공격 모션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lnSpcReduction="0"/>
          </a:bodyPr>
          <a:lstStyle/>
          <a:p>
            <a:pPr lvl="0"/>
            <a:r>
              <a:rPr lang="en-US" altLang="ko-KR"/>
              <a:t>3. </a:t>
            </a:r>
            <a:r>
              <a:rPr lang="ko-KR" altLang="en-US"/>
              <a:t>현재 개발 진행 상황</a:t>
            </a:r>
            <a:br>
              <a:rPr lang="en-US" altLang="ko-KR"/>
            </a:br>
            <a:endParaRPr lang="ko-KR" altLang="en-US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0"/>
          </p:nvPr>
        </p:nvGraphicFramePr>
        <p:xfrm>
          <a:off x="539552" y="692696"/>
          <a:ext cx="8075241" cy="5985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6779097"/>
              </a:tblGrid>
              <a:tr h="361924"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ko-KR" altLang="en-US" sz="1050"/>
                        <a:t>주차</a:t>
                      </a:r>
                      <a:r>
                        <a:rPr lang="en-US" altLang="ko-KR" sz="1050"/>
                        <a:t>/</a:t>
                      </a:r>
                      <a:r>
                        <a:rPr lang="ko-KR" altLang="en-US" sz="1050"/>
                        <a:t>정도</a:t>
                      </a:r>
                      <a:endParaRPr lang="ko-KR" altLang="en-US" sz="105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ko-KR" altLang="en-US" sz="1050"/>
                        <a:t>개발 내용</a:t>
                      </a:r>
                      <a:endParaRPr lang="ko-KR" altLang="en-US" sz="1050"/>
                    </a:p>
                  </a:txBody>
                  <a:tcPr marL="91440" marR="91440"/>
                </a:tc>
              </a:tr>
              <a:tr h="282631"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ko-KR" altLang="en-US" sz="1400"/>
                        <a:t>제 </a:t>
                      </a:r>
                      <a:r>
                        <a:rPr lang="en-US" altLang="ko-KR" sz="1400"/>
                        <a:t>1 </a:t>
                      </a:r>
                      <a:r>
                        <a:rPr lang="ko-KR" altLang="en-US" sz="1400"/>
                        <a:t>주</a:t>
                      </a:r>
                      <a:endParaRPr lang="ko-KR" altLang="en-US" sz="1400"/>
                    </a:p>
                    <a:p>
                      <a:pPr algn="ctr" latinLnBrk="1"/>
                      <a:r>
                        <a:rPr lang="en-US" altLang="ko-KR" sz="1400"/>
                        <a:t>9/28~10/4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ko-KR" altLang="en-US" sz="1400"/>
                        <a:t>리소스 수집 및 제작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282631"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en-US" altLang="ko-KR" sz="1400"/>
                        <a:t>70%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en-US" altLang="ko-KR" sz="1400"/>
                        <a:t>Enemy1 </a:t>
                      </a:r>
                      <a:r>
                        <a:rPr lang="ko-KR" altLang="en-US" sz="1400"/>
                        <a:t>리소스 제작</a:t>
                      </a:r>
                      <a:r>
                        <a:rPr lang="en-US" altLang="ko-KR" sz="1400"/>
                        <a:t>,  </a:t>
                      </a:r>
                      <a:r>
                        <a:rPr lang="ko-KR" altLang="en-US" sz="1400"/>
                        <a:t>게임 타이틀 세부 제작 필요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282631"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ko-KR" altLang="en-US" sz="1400"/>
                        <a:t>제 </a:t>
                      </a:r>
                      <a:r>
                        <a:rPr lang="en-US" altLang="ko-KR" sz="1400"/>
                        <a:t>2 </a:t>
                      </a:r>
                      <a:r>
                        <a:rPr lang="ko-KR" altLang="en-US" sz="1400"/>
                        <a:t>주</a:t>
                      </a:r>
                      <a:endParaRPr lang="ko-KR" altLang="en-US" sz="1400"/>
                    </a:p>
                    <a:p>
                      <a:pPr algn="ctr" latinLnBrk="1"/>
                      <a:r>
                        <a:rPr lang="en-US" altLang="ko-KR" sz="1400"/>
                        <a:t>10/5~10/11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ko-KR" altLang="en-US" sz="1400"/>
                        <a:t>키보드를 이용한 기본적인 움직임 구현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282631"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en-US" altLang="ko-KR" sz="1400"/>
                        <a:t>100%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ko-KR" altLang="en-US" sz="1400"/>
                        <a:t>양탄자의 </a:t>
                      </a:r>
                      <a:r>
                        <a:rPr lang="en-US" altLang="ko-KR" sz="1400"/>
                        <a:t>8</a:t>
                      </a:r>
                      <a:r>
                        <a:rPr lang="ko-KR" altLang="en-US" sz="1400"/>
                        <a:t>방향 이동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공격 방향 설정 및 공격 시행 등</a:t>
                      </a:r>
                      <a:r>
                        <a:rPr lang="en-US" altLang="ko-KR" sz="1400"/>
                        <a:t>.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282631"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ko-KR" altLang="en-US" sz="1400"/>
                        <a:t>제 </a:t>
                      </a:r>
                      <a:r>
                        <a:rPr lang="en-US" altLang="ko-KR" sz="1400"/>
                        <a:t>3 </a:t>
                      </a:r>
                      <a:r>
                        <a:rPr lang="ko-KR" altLang="en-US" sz="1400"/>
                        <a:t>주</a:t>
                      </a:r>
                      <a:endParaRPr lang="ko-KR" altLang="en-US" sz="1400"/>
                    </a:p>
                    <a:p>
                      <a:pPr algn="ctr" latinLnBrk="1"/>
                      <a:r>
                        <a:rPr lang="en-US" altLang="ko-KR" sz="1400"/>
                        <a:t>10/12~10/18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ko-KR" altLang="en-US" sz="1400"/>
                        <a:t>케릭터의 마법 공격 및 도망치는 사람 구현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282631"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en-US" altLang="ko-KR" sz="1400"/>
                        <a:t>100%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ko-KR" altLang="en-US" sz="1400"/>
                        <a:t>마법 공격 전환 가능하고 계급별로 도망치는 사람 구현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282631"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ko-KR" altLang="en-US" sz="1400"/>
                        <a:t>제 </a:t>
                      </a:r>
                      <a:r>
                        <a:rPr lang="en-US" altLang="ko-KR" sz="1400"/>
                        <a:t>4 </a:t>
                      </a:r>
                      <a:r>
                        <a:rPr lang="ko-KR" altLang="en-US" sz="1400"/>
                        <a:t>주</a:t>
                      </a:r>
                      <a:endParaRPr lang="ko-KR" altLang="en-US" sz="1400"/>
                    </a:p>
                    <a:p>
                      <a:pPr algn="ctr" latinLnBrk="1"/>
                      <a:r>
                        <a:rPr lang="en-US" altLang="ko-KR" sz="1400"/>
                        <a:t>10/19~10/25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ko-KR" altLang="en-US" sz="1400"/>
                        <a:t>적 </a:t>
                      </a:r>
                      <a:r>
                        <a:rPr lang="en-US" altLang="ko-KR" sz="1400"/>
                        <a:t>AI(</a:t>
                      </a:r>
                      <a:r>
                        <a:rPr lang="ko-KR" altLang="en-US" sz="1400"/>
                        <a:t>이동 경로 및 공격 패턴</a:t>
                      </a:r>
                      <a:r>
                        <a:rPr lang="en-US" altLang="ko-KR" sz="1400"/>
                        <a:t>) </a:t>
                      </a:r>
                      <a:r>
                        <a:rPr lang="ko-KR" altLang="en-US" sz="1400"/>
                        <a:t>구현</a:t>
                      </a:r>
                      <a:r>
                        <a:rPr lang="en-US" altLang="ko-KR" sz="1400"/>
                        <a:t>, 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282631"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en-US" altLang="ko-KR" sz="1400"/>
                        <a:t>30%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en-US" altLang="ko-KR" sz="1400"/>
                        <a:t>Enemy </a:t>
                      </a:r>
                      <a:r>
                        <a:rPr lang="ko-KR" altLang="en-US" sz="1400"/>
                        <a:t>패턴 </a:t>
                      </a:r>
                      <a:r>
                        <a:rPr lang="en-US" altLang="ko-KR" sz="1400"/>
                        <a:t>1</a:t>
                      </a:r>
                      <a:r>
                        <a:rPr lang="ko-KR" altLang="en-US" sz="1400"/>
                        <a:t>개 추가</a:t>
                      </a:r>
                      <a:r>
                        <a:rPr lang="en-US" altLang="ko-KR" sz="1400"/>
                        <a:t>.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282631">
                <a:tc>
                  <a:txBody>
                    <a:bodyPr vert="horz" lIns="91440" tIns="45720" rIns="91440" bIns="45720" anchor="t" anchorCtr="0"/>
                    <a:p>
                      <a:pPr mar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400"/>
                        <a:t>제 </a:t>
                      </a:r>
                      <a:r>
                        <a:rPr lang="en-US" altLang="ko-KR" sz="1400"/>
                        <a:t>5 </a:t>
                      </a:r>
                      <a:r>
                        <a:rPr lang="ko-KR" altLang="en-US" sz="1400"/>
                        <a:t>주 </a:t>
                      </a:r>
                      <a:endParaRPr lang="ko-KR" altLang="en-US" sz="1400"/>
                    </a:p>
                    <a:p>
                      <a:pPr mar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400"/>
                        <a:t>\10.26~11.1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400"/>
                        <a:t>적 </a:t>
                      </a:r>
                      <a:r>
                        <a:rPr lang="en-US" altLang="ko-KR" sz="1400"/>
                        <a:t>AI(</a:t>
                      </a:r>
                      <a:r>
                        <a:rPr lang="ko-KR" altLang="en-US" sz="1400"/>
                        <a:t>이동 경로 및 공격 패턴</a:t>
                      </a:r>
                      <a:r>
                        <a:rPr lang="en-US" altLang="ko-KR" sz="1400"/>
                        <a:t>) </a:t>
                      </a:r>
                      <a:r>
                        <a:rPr lang="ko-KR" altLang="en-US" sz="1400"/>
                        <a:t>구현</a:t>
                      </a:r>
                      <a:r>
                        <a:rPr lang="en-US" altLang="ko-KR" sz="1400"/>
                        <a:t>, 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296763"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en-US" altLang="ko-KR" sz="1400"/>
                        <a:t>‘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en-US" altLang="ko-KR" sz="1400"/>
                        <a:t>Enemy1 </a:t>
                      </a:r>
                      <a:r>
                        <a:rPr lang="ko-KR" altLang="en-US" sz="1400"/>
                        <a:t>패턴 제작 및 </a:t>
                      </a:r>
                      <a:r>
                        <a:rPr lang="en-US" altLang="ko-KR" sz="1400"/>
                        <a:t>Enemy2 </a:t>
                      </a:r>
                      <a:r>
                        <a:rPr lang="ko-KR" altLang="en-US" sz="1400"/>
                        <a:t>패턴 추가 필요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314497"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ko-KR" altLang="en-US" sz="1400"/>
                        <a:t>제 </a:t>
                      </a:r>
                      <a:r>
                        <a:rPr lang="en-US" altLang="ko-KR" sz="1400"/>
                        <a:t>6 </a:t>
                      </a:r>
                      <a:r>
                        <a:rPr lang="ko-KR" altLang="en-US" sz="1400"/>
                        <a:t>주</a:t>
                      </a:r>
                      <a:endParaRPr lang="ko-KR" altLang="en-US" sz="1400"/>
                    </a:p>
                  </a:txBody>
                  <a:tcPr marL="91440" marR="91440">
                    <a:solidFill>
                      <a:schemeClr val="bg1">
                        <a:lumMod val="50000"/>
                        <a:alpha val="48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ko-KR" altLang="en-US" sz="1400"/>
                        <a:t>객체 간 상호작용 구현</a:t>
                      </a:r>
                      <a:endParaRPr lang="ko-KR" altLang="en-US" sz="1400"/>
                    </a:p>
                  </a:txBody>
                  <a:tcPr marL="91440" marR="91440">
                    <a:solidFill>
                      <a:schemeClr val="bg1">
                        <a:lumMod val="50000"/>
                        <a:alpha val="48000"/>
                      </a:schemeClr>
                    </a:solidFill>
                  </a:tcPr>
                </a:tc>
              </a:tr>
              <a:tr h="144016"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ko-KR" altLang="en-US" sz="1400"/>
                        <a:t>제 </a:t>
                      </a:r>
                      <a:r>
                        <a:rPr lang="en-US" altLang="ko-KR" sz="1400"/>
                        <a:t>7 </a:t>
                      </a:r>
                      <a:r>
                        <a:rPr lang="ko-KR" altLang="en-US" sz="1400"/>
                        <a:t>주</a:t>
                      </a:r>
                      <a:endParaRPr lang="ko-KR" altLang="en-US" sz="1400"/>
                    </a:p>
                  </a:txBody>
                  <a:tcPr marL="91440" marR="91440">
                    <a:solidFill>
                      <a:schemeClr val="bg1">
                        <a:lumMod val="50000"/>
                        <a:alpha val="48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1080135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400"/>
                        <a:t>UI </a:t>
                      </a:r>
                      <a:r>
                        <a:rPr lang="ko-KR" altLang="en-US" sz="1400"/>
                        <a:t>추가</a:t>
                      </a:r>
                      <a:r>
                        <a:rPr lang="en-US" altLang="ko-KR" sz="1400"/>
                        <a:t>(stage, score, life, attack type </a:t>
                      </a:r>
                      <a:r>
                        <a:rPr lang="ko-KR" altLang="en-US" sz="1400"/>
                        <a:t>등</a:t>
                      </a:r>
                      <a:r>
                        <a:rPr lang="en-US" altLang="ko-KR" sz="1400"/>
                        <a:t>)</a:t>
                      </a:r>
                      <a:endParaRPr lang="ko-KR" altLang="en-US" sz="1400"/>
                    </a:p>
                  </a:txBody>
                  <a:tcPr marL="91440" marR="91440">
                    <a:solidFill>
                      <a:schemeClr val="bg1">
                        <a:lumMod val="50000"/>
                        <a:alpha val="48000"/>
                      </a:schemeClr>
                    </a:solidFill>
                  </a:tcPr>
                </a:tc>
              </a:tr>
              <a:tr h="127248"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ko-KR" altLang="en-US" sz="1400"/>
                        <a:t>제 </a:t>
                      </a:r>
                      <a:r>
                        <a:rPr lang="en-US" altLang="ko-KR" sz="1400"/>
                        <a:t>8 </a:t>
                      </a:r>
                      <a:r>
                        <a:rPr lang="ko-KR" altLang="en-US" sz="1400"/>
                        <a:t>주</a:t>
                      </a:r>
                      <a:endParaRPr lang="ko-KR" altLang="en-US" sz="1400"/>
                    </a:p>
                  </a:txBody>
                  <a:tcPr marL="91440" marR="91440">
                    <a:solidFill>
                      <a:schemeClr val="bg1">
                        <a:lumMod val="50000"/>
                        <a:alpha val="48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ko-KR" altLang="en-US" sz="1400"/>
                        <a:t>게임의 전체적인 틀 구현</a:t>
                      </a:r>
                      <a:r>
                        <a:rPr lang="en-US" altLang="ko-KR" sz="1400"/>
                        <a:t>.(</a:t>
                      </a:r>
                      <a:r>
                        <a:rPr lang="ko-KR" altLang="en-US" sz="1400"/>
                        <a:t>게임 시작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다음 스테이지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게임의 끝</a:t>
                      </a:r>
                      <a:r>
                        <a:rPr lang="en-US" altLang="ko-KR" sz="1400"/>
                        <a:t>) </a:t>
                      </a:r>
                      <a:endParaRPr lang="ko-KR" altLang="en-US" sz="1400"/>
                    </a:p>
                  </a:txBody>
                  <a:tcPr marL="91440" marR="91440">
                    <a:solidFill>
                      <a:schemeClr val="bg1">
                        <a:lumMod val="50000"/>
                        <a:alpha val="48000"/>
                      </a:schemeClr>
                    </a:solidFill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ko-KR" altLang="en-US" sz="1400"/>
                        <a:t>제 </a:t>
                      </a:r>
                      <a:r>
                        <a:rPr lang="en-US" altLang="ko-KR" sz="1400"/>
                        <a:t>9 </a:t>
                      </a:r>
                      <a:r>
                        <a:rPr lang="ko-KR" altLang="en-US" sz="1400"/>
                        <a:t>주</a:t>
                      </a:r>
                      <a:endParaRPr lang="ko-KR" altLang="en-US" sz="1400"/>
                    </a:p>
                  </a:txBody>
                  <a:tcPr marL="91440" marR="91440">
                    <a:solidFill>
                      <a:schemeClr val="bg1">
                        <a:lumMod val="50000"/>
                        <a:alpha val="48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ko-KR" altLang="en-US" sz="1400"/>
                        <a:t>보완할 부분 개선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기능 추가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사운드 추가 등</a:t>
                      </a:r>
                      <a:r>
                        <a:rPr lang="en-US" altLang="ko-KR" sz="1400"/>
                        <a:t>.)</a:t>
                      </a:r>
                      <a:endParaRPr lang="ko-KR" altLang="en-US" sz="1400"/>
                    </a:p>
                  </a:txBody>
                  <a:tcPr marL="91440" marR="91440">
                    <a:solidFill>
                      <a:schemeClr val="bg1">
                        <a:lumMod val="50000"/>
                        <a:alpha val="48000"/>
                      </a:schemeClr>
                    </a:solidFill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ko-KR" altLang="en-US" sz="1400"/>
                        <a:t>제 </a:t>
                      </a:r>
                      <a:r>
                        <a:rPr lang="en-US" altLang="ko-KR" sz="1400"/>
                        <a:t>10 </a:t>
                      </a:r>
                      <a:r>
                        <a:rPr lang="ko-KR" altLang="en-US" sz="1400"/>
                        <a:t>주</a:t>
                      </a:r>
                      <a:endParaRPr lang="ko-KR" altLang="en-US" sz="1400"/>
                    </a:p>
                  </a:txBody>
                  <a:tcPr marL="91440" marR="91440">
                    <a:solidFill>
                      <a:schemeClr val="bg1">
                        <a:lumMod val="50000"/>
                        <a:alpha val="48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ko-KR" altLang="en-US" sz="1400"/>
                        <a:t>상세 테스트 및 완성</a:t>
                      </a:r>
                      <a:endParaRPr lang="ko-KR" altLang="en-US" sz="1400"/>
                    </a:p>
                  </a:txBody>
                  <a:tcPr marL="91440" marR="91440">
                    <a:solidFill>
                      <a:schemeClr val="bg1">
                        <a:lumMod val="50000"/>
                        <a:alpha val="48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en-US" altLang="ko-KR"/>
              <a:t>4. Github </a:t>
            </a:r>
            <a:r>
              <a:rPr lang="ko-KR" altLang="en-US"/>
              <a:t>통계</a:t>
            </a:r>
            <a:endParaRPr lang="ko-KR" altLang="en-US"/>
          </a:p>
        </p:txBody>
      </p:sp>
      <p:pic>
        <p:nvPicPr>
          <p:cNvPr id="4" name="내용 개체 틀 3" descr="K-331.jpg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683568" y="1196752"/>
            <a:ext cx="7634644" cy="4937125"/>
          </a:xfrm>
        </p:spPr>
      </p:pic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152400"/>
            <a:ext cx="8229600" cy="3780656"/>
          </a:xfrm>
        </p:spPr>
        <p:txBody>
          <a:bodyPr>
            <a:normAutofit lnSpcReduction="0"/>
          </a:bodyPr>
          <a:lstStyle/>
          <a:p>
            <a:pPr algn="ctr"/>
            <a:r>
              <a:rPr lang="ko-KR" altLang="en-US" sz="6600"/>
              <a:t>감사합니다</a:t>
            </a:r>
            <a:r>
              <a:rPr lang="en-US" altLang="ko-KR" sz="6600"/>
              <a:t>.</a:t>
            </a:r>
            <a:endParaRPr lang="ko-KR" altLang="en-US" sz="6600"/>
          </a:p>
        </p:txBody>
      </p:sp>
    </p:spTree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자체 평가</a:t>
            </a:r>
            <a:endParaRPr lang="ko-KR" altLang="en-US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0"/>
          </p:nvPr>
        </p:nvGraphicFramePr>
        <p:xfrm>
          <a:off x="457200" y="1219200"/>
          <a:ext cx="8229600" cy="2308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ko-KR" altLang="en-US" sz="1600"/>
                        <a:t>평가 항목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ko-KR" altLang="en-US" sz="1600"/>
                        <a:t>평가</a:t>
                      </a:r>
                      <a:endParaRPr lang="ko-KR" altLang="en-US" sz="1600"/>
                    </a:p>
                    <a:p>
                      <a:pPr algn="ctr" latinLnBrk="1"/>
                      <a:r>
                        <a:rPr lang="en-US" altLang="ko-KR" sz="1600"/>
                        <a:t>(A : </a:t>
                      </a:r>
                      <a:r>
                        <a:rPr lang="ko-KR" altLang="en-US" sz="1600"/>
                        <a:t>매우 잘함</a:t>
                      </a:r>
                      <a:r>
                        <a:rPr lang="en-US" altLang="ko-KR" sz="1600"/>
                        <a:t>, B : </a:t>
                      </a:r>
                      <a:r>
                        <a:rPr lang="ko-KR" altLang="en-US" sz="1600"/>
                        <a:t>잘함</a:t>
                      </a:r>
                      <a:r>
                        <a:rPr lang="en-US" altLang="ko-KR" sz="1600"/>
                        <a:t>, C : </a:t>
                      </a:r>
                      <a:r>
                        <a:rPr lang="ko-KR" altLang="en-US" sz="1600"/>
                        <a:t>보통</a:t>
                      </a:r>
                      <a:r>
                        <a:rPr lang="en-US" altLang="ko-KR" sz="1600"/>
                        <a:t>, D : </a:t>
                      </a:r>
                      <a:r>
                        <a:rPr lang="ko-KR" altLang="en-US" sz="1600"/>
                        <a:t>못함</a:t>
                      </a:r>
                      <a:r>
                        <a:rPr lang="en-US" altLang="ko-KR" sz="1600"/>
                        <a:t>, E : </a:t>
                      </a:r>
                      <a:r>
                        <a:rPr lang="ko-KR" altLang="en-US" sz="1600"/>
                        <a:t>매우 못함</a:t>
                      </a:r>
                      <a:r>
                        <a:rPr lang="en-US" altLang="ko-KR" sz="1600"/>
                        <a:t>)</a:t>
                      </a:r>
                      <a:endParaRPr lang="ko-KR" altLang="en-US" sz="1600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ko-KR" altLang="en-US" sz="1600"/>
                        <a:t>발표자료에 포함할 내용을 다 포함했는가</a:t>
                      </a:r>
                      <a:r>
                        <a:rPr lang="en-US" altLang="ko-KR" sz="1600"/>
                        <a:t>?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en-US" altLang="ko-KR" sz="1600"/>
                        <a:t>A</a:t>
                      </a:r>
                      <a:endParaRPr lang="ko-KR" altLang="en-US" sz="1600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ko-KR" altLang="en-US" sz="1600"/>
                        <a:t>계획 대비 일정은 잘 지켰는가</a:t>
                      </a:r>
                      <a:r>
                        <a:rPr lang="en-US" altLang="ko-KR" sz="1600"/>
                        <a:t>?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en-US" altLang="ko-KR" sz="1600"/>
                        <a:t>D</a:t>
                      </a:r>
                      <a:endParaRPr lang="ko-KR" altLang="en-US" sz="1600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ko-KR" altLang="en-US" sz="1600"/>
                        <a:t>게임 프로토타입은 실행이 잘 되는가</a:t>
                      </a:r>
                      <a:r>
                        <a:rPr lang="en-US" altLang="ko-KR" sz="1600"/>
                        <a:t>?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en-US" altLang="ko-KR" sz="1600"/>
                        <a:t>A</a:t>
                      </a:r>
                      <a:endParaRPr lang="ko-KR" altLang="en-US" sz="1600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ko-KR" altLang="en-US" sz="1600"/>
                        <a:t>동영상의 화면과 소리 상태는 양호한가</a:t>
                      </a:r>
                      <a:r>
                        <a:rPr lang="en-US" altLang="ko-KR" sz="1600"/>
                        <a:t>?</a:t>
                      </a:r>
                      <a:endParaRPr lang="ko-KR" altLang="en-US" sz="16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/>
                      <a:r>
                        <a:rPr lang="en-US" altLang="ko-KR" sz="1600"/>
                        <a:t>C</a:t>
                      </a:r>
                      <a:endParaRPr lang="ko-KR" altLang="en-US" sz="1600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 ?><Relationships xmlns="http://schemas.openxmlformats.org/package/2006/relationships"><Relationship Id="rId1" Type="http://schemas.openxmlformats.org/officeDocument/2006/relationships/image" Target="../media/image1.jpeg"  /></Relationships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 rotWithShape="1">
          <a:blip r:embed="rId1">
            <a:alphaModFix/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  <a:lum/>
          </a:blip>
          <a:tile tx="0" ty="0" sx="35000" sy="40000" flip="x" algn="tl"/>
        </a:blip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Hewlett-Packard</ep:Company>
  <ep:TotalTime>0</ep:TotalTime>
  <ep:HyperlinkBase/>
  <ep:Application>Hancom Office Hanshow 2010</ep:Application>
  <ep:AppVersion>8.0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/>
  <cp:contentStatus/>
  <dcterms:created xsi:type="dcterms:W3CDTF">2015-09-13T12:26:11.000</dcterms:created>
  <dc:creator>심</dc:creator>
  <dc:description/>
  <cp:keywords/>
  <cp:lastModifiedBy>user</cp:lastModifiedBy>
  <dcterms:modified xsi:type="dcterms:W3CDTF">2015-10-26T08:40:00.315</dcterms:modified>
  <cp:revision>72</cp:revision>
  <dc:subject/>
  <dc:title>2D 게임프로그래밍 1차 프로젝트 발표</dc:title>
</cp:coreProperties>
</file>