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797675" cy="987425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3C1B7-5103-4BAB-A102-B1EDFB31DE2E}" type="datetimeFigureOut">
              <a:rPr lang="ko-KR" altLang="en-US" smtClean="0"/>
              <a:t>2016-03-30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18328-64C9-446B-8AC9-FB50DD898B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111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23C1B7-5103-4BAB-A102-B1EDFB31DE2E}" type="datetimeFigureOut">
              <a:rPr lang="ko-KR" altLang="en-US" smtClean="0"/>
              <a:t>2016-03-30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818328-64C9-446B-8AC9-FB50DD898B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3463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7032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화면 슬라이드 쇼(4:3)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shalomlach@hotmail.com</dc:creator>
  <cp:lastModifiedBy>shalomlach@hotmail.com</cp:lastModifiedBy>
  <cp:revision>1</cp:revision>
  <dcterms:created xsi:type="dcterms:W3CDTF">2016-03-30T09:58:16Z</dcterms:created>
  <dcterms:modified xsi:type="dcterms:W3CDTF">2016-03-30T09:58:16Z</dcterms:modified>
</cp:coreProperties>
</file>