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D6BA-E104-45A8-9BC3-5B53AA5163A0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0D01-3C2E-497F-ADB0-C46AAAA44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22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ED6BA-E104-45A8-9BC3-5B53AA5163A0}" type="datetimeFigureOut">
              <a:rPr lang="ko-KR" altLang="en-US" smtClean="0"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A0D01-3C2E-497F-ADB0-C46AAAA44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38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b="1" smtClean="0">
                <a:solidFill>
                  <a:srgbClr val="FF0066"/>
                </a:solidFill>
                <a:latin typeface="Lucida Sans Unicode" pitchFamily="34" charset="0"/>
              </a:rPr>
              <a:t>Game Programming with DirectX</a:t>
            </a:r>
            <a:endParaRPr lang="en-US" altLang="ko-KR" sz="3200" b="1" dirty="0" smtClean="0">
              <a:solidFill>
                <a:srgbClr val="FF0066"/>
              </a:solidFill>
              <a:latin typeface="Lucida Sans Unicode" pitchFamily="34" charset="0"/>
            </a:endParaRPr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계층 구조</a:t>
            </a:r>
            <a:r>
              <a:rPr lang="en-US" altLang="ko-KR" smtClean="0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47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계층 구조</a:t>
            </a:r>
            <a:r>
              <a:rPr lang="en-US" altLang="ko-KR" smtClean="0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80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계층 구조</a:t>
            </a:r>
            <a:r>
              <a:rPr lang="en-US" altLang="ko-KR" smtClean="0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13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계층 구조</a:t>
            </a:r>
            <a:r>
              <a:rPr lang="en-US" altLang="ko-KR" smtClean="0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71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계층 구조</a:t>
            </a:r>
            <a:r>
              <a:rPr lang="en-US" altLang="ko-KR" smtClean="0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5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계층 구조</a:t>
            </a:r>
            <a:r>
              <a:rPr lang="en-US" altLang="ko-KR" smtClean="0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0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계층 구조</a:t>
            </a:r>
            <a:r>
              <a:rPr lang="en-US" altLang="ko-KR" smtClean="0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87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계층 구조</a:t>
            </a:r>
            <a:r>
              <a:rPr lang="en-US" altLang="ko-KR" smtClean="0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0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계층 구조</a:t>
            </a:r>
            <a:r>
              <a:rPr lang="en-US" altLang="ko-KR" smtClean="0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0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계층 구조</a:t>
            </a:r>
            <a:r>
              <a:rPr lang="en-US" altLang="ko-KR" smtClean="0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66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계층 구조</a:t>
            </a:r>
            <a:r>
              <a:rPr lang="en-US" altLang="ko-KR" smtClean="0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37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계층 구조</a:t>
            </a:r>
            <a:r>
              <a:rPr lang="en-US" altLang="ko-KR" smtClean="0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51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계층 구조</a:t>
            </a:r>
            <a:r>
              <a:rPr lang="en-US" altLang="ko-KR" smtClean="0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3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화면 슬라이드 쇼(4:3)</PresentationFormat>
  <Paragraphs>14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Lucida Sans Unicode</vt:lpstr>
      <vt:lpstr>Office 테마</vt:lpstr>
      <vt:lpstr>Game Programming with DirectX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Programming with DirectX</dc:title>
  <dc:creator>Louis</dc:creator>
  <cp:lastModifiedBy>Louis</cp:lastModifiedBy>
  <cp:revision>1</cp:revision>
  <dcterms:created xsi:type="dcterms:W3CDTF">2016-11-22T17:37:33Z</dcterms:created>
  <dcterms:modified xsi:type="dcterms:W3CDTF">2016-11-22T17:37:33Z</dcterms:modified>
</cp:coreProperties>
</file>