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60" r:id="rId4"/>
    <p:sldId id="262" r:id="rId5"/>
    <p:sldId id="261" r:id="rId6"/>
    <p:sldId id="258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DABE0C2-8FD1-4218-A1DC-75733C3C2C2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2560" y="3108944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스크립트 언어 </a:t>
            </a:r>
            <a:r>
              <a:rPr lang="ko-KR" altLang="en-US" dirty="0" err="1" smtClean="0"/>
              <a:t>텀프로젝트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sz="3100" dirty="0" smtClean="0"/>
              <a:t>분실물 </a:t>
            </a:r>
            <a:r>
              <a:rPr lang="ko-KR" altLang="en-US" sz="3100" dirty="0" smtClean="0"/>
              <a:t>찾</a:t>
            </a:r>
            <a:r>
              <a:rPr lang="ko-KR" altLang="en-US" sz="3100" dirty="0" smtClean="0"/>
              <a:t>아</a:t>
            </a:r>
            <a:r>
              <a:rPr lang="ko-KR" altLang="en-US" sz="3100" dirty="0" smtClean="0"/>
              <a:t>요</a:t>
            </a:r>
            <a:endParaRPr lang="ko-KR" altLang="en-US" sz="31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2560" y="4700736"/>
            <a:ext cx="7406640" cy="1752600"/>
          </a:xfrm>
        </p:spPr>
        <p:txBody>
          <a:bodyPr/>
          <a:lstStyle/>
          <a:p>
            <a:pPr algn="r"/>
            <a:r>
              <a:rPr lang="en-US" altLang="ko-KR" dirty="0" smtClean="0"/>
              <a:t>2012180021</a:t>
            </a:r>
          </a:p>
          <a:p>
            <a:pPr algn="r"/>
            <a:r>
              <a:rPr lang="ko-KR" altLang="en-US" dirty="0" smtClean="0"/>
              <a:t>게임공학과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심정환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개발 목적</a:t>
            </a:r>
            <a:endParaRPr lang="en-US" altLang="ko-KR" dirty="0" smtClean="0"/>
          </a:p>
          <a:p>
            <a:r>
              <a:rPr lang="ko-KR" altLang="en-US" dirty="0" smtClean="0"/>
              <a:t>프로그램 구성</a:t>
            </a:r>
            <a:endParaRPr lang="en-US" altLang="ko-KR" dirty="0" smtClean="0"/>
          </a:p>
          <a:p>
            <a:r>
              <a:rPr lang="ko-KR" altLang="en-US" dirty="0" smtClean="0"/>
              <a:t>구현 내용</a:t>
            </a:r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개발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8322128" cy="4800600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잃어버린 물건을 간단한 검색으로 찾아낸다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46079"/>
            <a:ext cx="3168352" cy="3611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구름 모양 설명선 4"/>
          <p:cNvSpPr/>
          <p:nvPr/>
        </p:nvSpPr>
        <p:spPr>
          <a:xfrm>
            <a:off x="1835696" y="1772816"/>
            <a:ext cx="3528392" cy="237626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61377">
            <a:off x="3136612" y="2085951"/>
            <a:ext cx="834008" cy="164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204864"/>
            <a:ext cx="2589380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788561">
            <a:off x="6927809" y="1936060"/>
            <a:ext cx="349011" cy="6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8"/>
          <p:cNvSpPr/>
          <p:nvPr/>
        </p:nvSpPr>
        <p:spPr>
          <a:xfrm>
            <a:off x="4572000" y="4149080"/>
            <a:ext cx="1008112" cy="151216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 descr="D:\3학년 1학기 본부\스크립트 언어 - 김영식\톡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4725144"/>
            <a:ext cx="936104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구성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060848"/>
            <a:ext cx="280831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분실물</a:t>
            </a:r>
            <a:endParaRPr lang="ko-KR" altLang="en-US" sz="4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3933056"/>
            <a:ext cx="280831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습득물</a:t>
            </a:r>
            <a:endParaRPr lang="ko-KR" altLang="en-US" sz="4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9872" y="2060848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종류별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19872" y="3284984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장소별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19872" y="4509120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기간별</a:t>
            </a:r>
            <a:endParaRPr lang="ko-KR" altLang="en-US" sz="28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61377">
            <a:off x="7981692" y="3022054"/>
            <a:ext cx="834008" cy="164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오른쪽 화살표 9"/>
          <p:cNvSpPr/>
          <p:nvPr/>
        </p:nvSpPr>
        <p:spPr>
          <a:xfrm>
            <a:off x="6588224" y="3284984"/>
            <a:ext cx="1008112" cy="151216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9" descr="D:\3학년 1학기 본부\스크립트 언어 - 김영식\톡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3861048"/>
            <a:ext cx="936104" cy="187220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516216" y="2780928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Print Inform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484784"/>
            <a:ext cx="7920880" cy="48006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>
                <a:solidFill>
                  <a:srgbClr val="00B0F0"/>
                </a:solidFill>
              </a:rPr>
              <a:t>데이터베이스</a:t>
            </a:r>
            <a:r>
              <a:rPr lang="ko-KR" altLang="en-US" sz="2800" dirty="0" smtClean="0"/>
              <a:t> 구현 및 </a:t>
            </a:r>
            <a:r>
              <a:rPr lang="ko-KR" altLang="en-US" sz="2800" dirty="0" smtClean="0">
                <a:solidFill>
                  <a:srgbClr val="00B0F0"/>
                </a:solidFill>
              </a:rPr>
              <a:t>갱신</a:t>
            </a:r>
            <a:endParaRPr lang="en-US" altLang="ko-KR" sz="2800" dirty="0" smtClean="0">
              <a:solidFill>
                <a:srgbClr val="00B0F0"/>
              </a:solidFill>
            </a:endParaRP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분실물 및 습득물을 </a:t>
            </a:r>
            <a:r>
              <a:rPr lang="ko-KR" altLang="en-US" sz="2800" dirty="0" err="1" smtClean="0"/>
              <a:t>조건별로</a:t>
            </a:r>
            <a:r>
              <a:rPr lang="ko-KR" altLang="en-US" sz="2800" dirty="0" smtClean="0"/>
              <a:t> </a:t>
            </a:r>
            <a:r>
              <a:rPr lang="ko-KR" altLang="en-US" sz="2800" dirty="0" smtClean="0">
                <a:solidFill>
                  <a:srgbClr val="00B0F0"/>
                </a:solidFill>
              </a:rPr>
              <a:t>검색</a:t>
            </a:r>
            <a:endParaRPr lang="en-US" altLang="ko-KR" sz="2800" dirty="0" smtClean="0">
              <a:solidFill>
                <a:srgbClr val="00B0F0"/>
              </a:solidFill>
            </a:endParaRP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해당 물건에 대한 정보 </a:t>
            </a:r>
            <a:r>
              <a:rPr lang="ko-KR" altLang="en-US" sz="2800" dirty="0" smtClean="0">
                <a:solidFill>
                  <a:srgbClr val="00B0F0"/>
                </a:solidFill>
              </a:rPr>
              <a:t>출력</a:t>
            </a:r>
            <a:endParaRPr lang="en-US" altLang="ko-KR" sz="2800" dirty="0" smtClean="0">
              <a:solidFill>
                <a:srgbClr val="00B0F0"/>
              </a:solidFill>
            </a:endParaRP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4. </a:t>
            </a:r>
            <a:r>
              <a:rPr lang="ko-KR" altLang="en-US" sz="2800" dirty="0" err="1" smtClean="0">
                <a:solidFill>
                  <a:srgbClr val="00B0F0"/>
                </a:solidFill>
              </a:rPr>
              <a:t>이메일</a:t>
            </a:r>
            <a:r>
              <a:rPr lang="ko-KR" altLang="en-US" sz="2800" dirty="0" err="1" smtClean="0"/>
              <a:t>로</a:t>
            </a:r>
            <a:r>
              <a:rPr lang="ko-KR" altLang="en-US" sz="2800" dirty="0" smtClean="0"/>
              <a:t> 출력된 내용 전송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5. GUI </a:t>
            </a:r>
            <a:r>
              <a:rPr lang="ko-KR" altLang="en-US" sz="2800" dirty="0" smtClean="0"/>
              <a:t>구현 및 </a:t>
            </a:r>
            <a:r>
              <a:rPr lang="ko-KR" altLang="en-US" sz="2800" dirty="0" smtClean="0">
                <a:solidFill>
                  <a:srgbClr val="00B0F0"/>
                </a:solidFill>
              </a:rPr>
              <a:t>배포파일</a:t>
            </a:r>
            <a:r>
              <a:rPr lang="ko-KR" altLang="en-US" sz="2800" dirty="0" smtClean="0"/>
              <a:t> 작성</a:t>
            </a:r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51520" y="1000760"/>
          <a:ext cx="8712968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780"/>
                <a:gridCol w="3135109"/>
                <a:gridCol w="2846983"/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(4.28~5.4)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조사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및 응용 </a:t>
                      </a:r>
                      <a:r>
                        <a:rPr lang="ko-KR" altLang="en-US" baseline="0" dirty="0" err="1" smtClean="0"/>
                        <a:t>앱</a:t>
                      </a:r>
                      <a:r>
                        <a:rPr lang="ko-KR" altLang="en-US" baseline="0" dirty="0" smtClean="0"/>
                        <a:t> 개발 예시 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분실물  데이터 활용 사례 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(5.5~5.11)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기획발표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☆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dirty="0" smtClean="0"/>
                        <a:t>상세 기능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구현 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기획 발표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프로그램 기능 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(5.12~5.18)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연동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경찰청 </a:t>
                      </a:r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활용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dirty="0" smtClean="0"/>
                        <a:t>데이터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출력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(5.19~5.25)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검색</a:t>
                      </a:r>
                      <a:r>
                        <a:rPr lang="ko-KR" altLang="en-US" dirty="0" smtClean="0"/>
                        <a:t>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장소별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종류별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기간별 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(5.26~6.1)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중간 시연 발표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☆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800" dirty="0" err="1" smtClean="0">
                          <a:solidFill>
                            <a:srgbClr val="0070C0"/>
                          </a:solidFill>
                        </a:rPr>
                        <a:t>이메일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구현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GUI 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구현</a:t>
                      </a:r>
                      <a:endParaRPr lang="ko-KR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중간 시연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분실물</a:t>
                      </a:r>
                      <a:r>
                        <a:rPr lang="ko-KR" altLang="en-US" baseline="0" dirty="0" smtClean="0"/>
                        <a:t> 및 습득물 데이터를 </a:t>
                      </a:r>
                      <a:r>
                        <a:rPr lang="ko-KR" altLang="en-US" baseline="0" dirty="0" err="1" smtClean="0"/>
                        <a:t>이메일로</a:t>
                      </a:r>
                      <a:r>
                        <a:rPr lang="ko-KR" altLang="en-US" baseline="0" dirty="0" smtClean="0"/>
                        <a:t> 발신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(6.2~6.8)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데이터베이스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갱신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기능 구현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GUI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구현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GUI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r>
                        <a:rPr lang="en-US" altLang="ko-KR" baseline="0" dirty="0" smtClean="0"/>
                        <a:t>,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(6.9~6.15)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C/C++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연동</a:t>
                      </a:r>
                      <a:r>
                        <a:rPr lang="en-US" altLang="ko-KR" baseline="0" dirty="0" smtClean="0"/>
                        <a:t>,  </a:t>
                      </a:r>
                      <a:r>
                        <a:rPr lang="ko-KR" altLang="en-US" baseline="0" dirty="0" smtClean="0"/>
                        <a:t>배포파일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distutils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모듈 활용 배포 파일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(6.16~6.22)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최종 구현 발표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☆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ko-KR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최종 시연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2852936"/>
            <a:ext cx="7498080" cy="3349352"/>
          </a:xfrm>
        </p:spPr>
        <p:txBody>
          <a:bodyPr/>
          <a:lstStyle/>
          <a:p>
            <a:r>
              <a:rPr lang="en-US" altLang="ko-KR" dirty="0" smtClean="0"/>
              <a:t>https://github.com/batherit/ScriptProject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2560" y="2388864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감사합니다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458</TotalTime>
  <Words>222</Words>
  <Application>Microsoft Office PowerPoint</Application>
  <PresentationFormat>화면 슬라이드 쇼(4:3)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태양</vt:lpstr>
      <vt:lpstr> 스크립트 언어 텀프로젝트 : 분실물 찾아요</vt:lpstr>
      <vt:lpstr>목차</vt:lpstr>
      <vt:lpstr>프로그램 개발 목적</vt:lpstr>
      <vt:lpstr>프로그램 구성</vt:lpstr>
      <vt:lpstr>구현 내용</vt:lpstr>
      <vt:lpstr>개발 일정</vt:lpstr>
      <vt:lpstr>GitHub 주소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당신의 레시피</dc:title>
  <dc:creator>심정환PC</dc:creator>
  <cp:lastModifiedBy>심정환PC</cp:lastModifiedBy>
  <cp:revision>43</cp:revision>
  <dcterms:created xsi:type="dcterms:W3CDTF">2016-05-07T06:57:06Z</dcterms:created>
  <dcterms:modified xsi:type="dcterms:W3CDTF">2016-05-09T08:36:25Z</dcterms:modified>
</cp:coreProperties>
</file>