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9" r:id="rId4"/>
    <p:sldId id="262" r:id="rId5"/>
    <p:sldId id="265" r:id="rId6"/>
    <p:sldId id="268" r:id="rId7"/>
    <p:sldId id="258" r:id="rId8"/>
    <p:sldId id="266" r:id="rId9"/>
    <p:sldId id="270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15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310894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3100" dirty="0" smtClean="0"/>
              <a:t>분실물 찾아요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700736"/>
            <a:ext cx="740664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2012180021</a:t>
            </a:r>
          </a:p>
          <a:p>
            <a:pPr algn="r"/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심정환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49808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수정된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구현된 내용</a:t>
            </a:r>
            <a:endParaRPr lang="en-US" altLang="ko-KR" dirty="0" smtClean="0"/>
          </a:p>
          <a:p>
            <a:r>
              <a:rPr lang="ko-KR" altLang="en-US" dirty="0" smtClean="0"/>
              <a:t>개발 진척 상황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스크린샷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8322128" cy="480060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잃어버린 물건을 간단한 검색으로 찾아낸다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46079"/>
            <a:ext cx="3168352" cy="361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구름 모양 설명선 6"/>
          <p:cNvSpPr/>
          <p:nvPr/>
        </p:nvSpPr>
        <p:spPr>
          <a:xfrm>
            <a:off x="1835696" y="1772816"/>
            <a:ext cx="3528392" cy="237626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1377">
            <a:off x="3136612" y="2085951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204864"/>
            <a:ext cx="2589380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88561">
            <a:off x="6927809" y="1936060"/>
            <a:ext cx="349011" cy="6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572000" y="4149080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25144"/>
            <a:ext cx="936104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분실물</a:t>
            </a:r>
            <a:endParaRPr lang="ko-KR" altLang="en-US" sz="4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3933056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습득물</a:t>
            </a:r>
            <a:endParaRPr lang="ko-KR" altLang="en-US" sz="4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206084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종류별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3284984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장소별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4509120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기간별</a:t>
            </a:r>
            <a:endParaRPr lang="ko-KR" altLang="en-US" sz="2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1377">
            <a:off x="7981692" y="3022054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6588224" y="3284984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861048"/>
            <a:ext cx="936104" cy="18722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516216" y="2780928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Inform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분실물</a:t>
            </a:r>
            <a:endParaRPr lang="ko-KR" altLang="en-US" sz="4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3933056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습득물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장소별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-&gt; </a:t>
            </a:r>
            <a:r>
              <a:rPr lang="ko-KR" altLang="en-US" sz="2800" dirty="0" smtClean="0"/>
              <a:t>종류별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3933056"/>
            <a:ext cx="280831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종류별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-&gt; </a:t>
            </a:r>
            <a:r>
              <a:rPr lang="ko-KR" altLang="en-US" sz="2800" dirty="0" smtClean="0"/>
              <a:t>기간별</a:t>
            </a:r>
            <a:endParaRPr lang="ko-KR" altLang="en-US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1377">
            <a:off x="7981692" y="3022054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6588224" y="3284984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861048"/>
            <a:ext cx="936104" cy="18722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16216" y="2780928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Inform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  기능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검색을 이용하여 해당 물품에 대한 상세 정보를 얻을 수 있다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 기능</a:t>
            </a:r>
            <a:endParaRPr lang="en-US" altLang="ko-KR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하나의 상세 정보 또는 다수의 상세 정보를 </a:t>
            </a:r>
            <a:r>
              <a:rPr lang="ko-KR" altLang="en-US" sz="2000" dirty="0" err="1" smtClean="0"/>
              <a:t>이메일로</a:t>
            </a:r>
            <a:r>
              <a:rPr lang="ko-KR" altLang="en-US" sz="2000" dirty="0" smtClean="0"/>
              <a:t> 전송할 수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3. GUI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구현 中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개발 진척 상황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0" y="1000760"/>
          <a:ext cx="8712968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80"/>
                <a:gridCol w="3135109"/>
                <a:gridCol w="2846983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조사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및 응용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ko-KR" altLang="en-US" baseline="0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분실물  데이터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기획발표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상세 기능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기획 발표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기능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경찰청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출력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검색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장소별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종류별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기간별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중간 시연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dirty="0" err="1" smtClean="0">
                          <a:solidFill>
                            <a:srgbClr val="0070C0"/>
                          </a:solidFill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구현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중간 시연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분실물</a:t>
                      </a:r>
                      <a:r>
                        <a:rPr lang="ko-KR" altLang="en-US" baseline="0" dirty="0" smtClean="0"/>
                        <a:t> 및 습득물 데이터를 </a:t>
                      </a:r>
                      <a:r>
                        <a:rPr lang="ko-KR" altLang="en-US" baseline="0" dirty="0" err="1" smtClean="0"/>
                        <a:t>이메일로</a:t>
                      </a:r>
                      <a:r>
                        <a:rPr lang="ko-KR" altLang="en-US" baseline="0" dirty="0" smtClean="0"/>
                        <a:t> 발신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데이터베이스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갱신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 구현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C/C++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smtClean="0"/>
                        <a:t>배포파일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 배포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최종 구현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3744416" cy="267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392200"/>
            <a:ext cx="4968552" cy="24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908720"/>
            <a:ext cx="33377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1556792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기본 프로그램 실행 화면 </a:t>
            </a:r>
            <a:r>
              <a:rPr lang="en-US" altLang="ko-KR" sz="2400" dirty="0" smtClean="0"/>
              <a:t>-&gt;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645024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&lt;- GUI </a:t>
            </a:r>
            <a:r>
              <a:rPr lang="ko-KR" altLang="en-US" sz="2400" dirty="0" smtClean="0"/>
              <a:t>만드는 중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73325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이메일</a:t>
            </a:r>
            <a:r>
              <a:rPr lang="ko-KR" altLang="en-US" sz="2400" dirty="0" smtClean="0"/>
              <a:t> 전송 기능 </a:t>
            </a:r>
            <a:r>
              <a:rPr lang="en-US" altLang="ko-KR" sz="2400" dirty="0" smtClean="0"/>
              <a:t>-&gt;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68985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496</TotalTime>
  <Words>230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태양</vt:lpstr>
      <vt:lpstr> 스크립트 언어 텀프로젝트 (중간) : 분실물 찾아요</vt:lpstr>
      <vt:lpstr>목차</vt:lpstr>
      <vt:lpstr>개요</vt:lpstr>
      <vt:lpstr>수정된 내용 (이전)</vt:lpstr>
      <vt:lpstr>수정된 내용 (이후)</vt:lpstr>
      <vt:lpstr>구현된 내용</vt:lpstr>
      <vt:lpstr>개발 진척 상황</vt:lpstr>
      <vt:lpstr>개발 스크린샷</vt:lpstr>
      <vt:lpstr>GitHub 커밋 상태</vt:lpstr>
      <vt:lpstr>시연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당신의 레시피</dc:title>
  <dc:creator>심정환PC</dc:creator>
  <cp:lastModifiedBy>심정환PC</cp:lastModifiedBy>
  <cp:revision>48</cp:revision>
  <dcterms:created xsi:type="dcterms:W3CDTF">2016-05-07T06:57:06Z</dcterms:created>
  <dcterms:modified xsi:type="dcterms:W3CDTF">2016-05-30T08:10:42Z</dcterms:modified>
</cp:coreProperties>
</file>