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9" r:id="rId4"/>
    <p:sldId id="262" r:id="rId5"/>
    <p:sldId id="265" r:id="rId6"/>
    <p:sldId id="268" r:id="rId7"/>
    <p:sldId id="258" r:id="rId8"/>
    <p:sldId id="266" r:id="rId9"/>
    <p:sldId id="270" r:id="rId10"/>
    <p:sldId id="267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15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ABE0C2-8FD1-4218-A1DC-75733C3C2C22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18463B-E9BA-4946-82F3-2782B4523D9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310894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스크립트 언어 </a:t>
            </a:r>
            <a:r>
              <a:rPr lang="ko-KR" altLang="en-US" dirty="0" err="1" smtClean="0"/>
              <a:t>텀프로젝트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sz="3100" dirty="0" smtClean="0"/>
              <a:t>분실물 찾아요</a:t>
            </a:r>
            <a:endParaRPr lang="ko-KR" altLang="en-US" sz="31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2560" y="4700736"/>
            <a:ext cx="740664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2012180021</a:t>
            </a:r>
          </a:p>
          <a:p>
            <a:pPr algn="r"/>
            <a:r>
              <a:rPr lang="ko-KR" altLang="en-US" dirty="0" smtClean="0"/>
              <a:t>게임공학과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심정환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749808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238886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수정된 내용</a:t>
            </a:r>
            <a:endParaRPr lang="en-US" altLang="ko-KR" dirty="0" smtClean="0"/>
          </a:p>
          <a:p>
            <a:r>
              <a:rPr lang="ko-KR" altLang="en-US" dirty="0" smtClean="0"/>
              <a:t>구현된 내용</a:t>
            </a:r>
            <a:endParaRPr lang="en-US" altLang="ko-KR" dirty="0" smtClean="0"/>
          </a:p>
          <a:p>
            <a:r>
              <a:rPr lang="ko-KR" altLang="en-US" dirty="0" smtClean="0"/>
              <a:t>개발 진척 상황</a:t>
            </a:r>
            <a:endParaRPr lang="en-US" altLang="ko-KR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스크린샷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smtClean="0"/>
              <a:t>현</a:t>
            </a:r>
            <a:r>
              <a:rPr lang="ko-KR" altLang="en-US" dirty="0" smtClean="0"/>
              <a:t>황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71600" y="1124744"/>
            <a:ext cx="8322128" cy="480060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잃어버린 물건을 간단한 검색으로 찾아낸다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46079"/>
            <a:ext cx="3168352" cy="3611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구름 모양 설명선 6"/>
          <p:cNvSpPr/>
          <p:nvPr/>
        </p:nvSpPr>
        <p:spPr>
          <a:xfrm>
            <a:off x="1835696" y="1772816"/>
            <a:ext cx="3528392" cy="237626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61377">
            <a:off x="3136612" y="2085951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2204864"/>
            <a:ext cx="2589380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788561">
            <a:off x="6927809" y="1936060"/>
            <a:ext cx="349011" cy="68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4572000" y="4149080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4725144"/>
            <a:ext cx="936104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951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분실물</a:t>
            </a:r>
            <a:endParaRPr lang="ko-KR" altLang="en-US" sz="4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3933056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습득물</a:t>
            </a:r>
            <a:endParaRPr lang="ko-KR" altLang="en-US" sz="4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2060848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종류별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9872" y="3284984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장소별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4509120"/>
            <a:ext cx="28083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기간별</a:t>
            </a:r>
            <a:endParaRPr lang="ko-KR" altLang="en-US" sz="28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1377">
            <a:off x="7981692" y="3022054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오른쪽 화살표 9"/>
          <p:cNvSpPr/>
          <p:nvPr/>
        </p:nvSpPr>
        <p:spPr>
          <a:xfrm>
            <a:off x="6588224" y="3284984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861048"/>
            <a:ext cx="936104" cy="187220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516216" y="2780928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Inform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수정된 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분실물</a:t>
            </a:r>
            <a:endParaRPr lang="ko-KR" altLang="en-US" sz="4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9512" y="3933056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습득물</a:t>
            </a:r>
            <a:endParaRPr lang="ko-KR" altLang="en-US" sz="4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19872" y="2060848"/>
            <a:ext cx="280831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장소별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-&gt; </a:t>
            </a:r>
            <a:r>
              <a:rPr lang="ko-KR" altLang="en-US" sz="2800" dirty="0" smtClean="0"/>
              <a:t>종류별</a:t>
            </a:r>
            <a:endParaRPr lang="ko-KR" altLang="en-US" sz="2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3933056"/>
            <a:ext cx="280831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종류별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-&gt; </a:t>
            </a:r>
            <a:r>
              <a:rPr lang="ko-KR" altLang="en-US" sz="2800" dirty="0" smtClean="0"/>
              <a:t>기간별</a:t>
            </a:r>
            <a:endParaRPr lang="ko-KR" altLang="en-US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61377">
            <a:off x="7981692" y="3022054"/>
            <a:ext cx="834008" cy="164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오른쪽 화살표 10"/>
          <p:cNvSpPr/>
          <p:nvPr/>
        </p:nvSpPr>
        <p:spPr>
          <a:xfrm>
            <a:off x="6588224" y="3284984"/>
            <a:ext cx="1008112" cy="151216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9" descr="D:\3학년 1학기 본부\스크립트 언어 - 김영식\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861048"/>
            <a:ext cx="936104" cy="187220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516216" y="2780928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Print Inform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검색  기능</a:t>
            </a:r>
            <a:endParaRPr lang="en-US" altLang="ko-KR" dirty="0" smtClean="0"/>
          </a:p>
          <a:p>
            <a:pPr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검색을 이용하여 해당 물품에 대한 상세 정보를 얻을 수 있다</a:t>
            </a:r>
            <a:r>
              <a:rPr lang="en-US" altLang="ko-KR" sz="2000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전송 기능</a:t>
            </a:r>
            <a:endParaRPr lang="en-US" altLang="ko-KR" dirty="0" smtClean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하나의 상세 정보 또는 다수의 상세 정보를 </a:t>
            </a:r>
            <a:r>
              <a:rPr lang="ko-KR" altLang="en-US" sz="2000" dirty="0" err="1" smtClean="0"/>
              <a:t>이메일로</a:t>
            </a:r>
            <a:r>
              <a:rPr lang="ko-KR" altLang="en-US" sz="2000" dirty="0" smtClean="0"/>
              <a:t> 전송할 수 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3. GUI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구현 中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r>
              <a:rPr lang="ko-KR" altLang="en-US" dirty="0" smtClean="0"/>
              <a:t>개발 진척 상황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51520" y="1000760"/>
          <a:ext cx="8712968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780"/>
                <a:gridCol w="3135109"/>
                <a:gridCol w="2846983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(4.28~5.4)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조사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및 응용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ko-KR" altLang="en-US" baseline="0" dirty="0" smtClean="0"/>
                        <a:t> 개발 예시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분실물  데이터 활용 사례 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기획발표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상세 기능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구현 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기획 발표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 기능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연동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경찰청 </a:t>
                      </a:r>
                      <a:r>
                        <a:rPr lang="en-US" altLang="ko-KR" dirty="0" err="1" smtClean="0"/>
                        <a:t>OpenAPI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활용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출력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검색</a:t>
                      </a:r>
                      <a:r>
                        <a:rPr lang="ko-KR" altLang="en-US" dirty="0" smtClean="0"/>
                        <a:t>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장소별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종류별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기간별 검색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(5.26~6.1)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중간 시연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800" dirty="0" err="1" smtClean="0">
                          <a:solidFill>
                            <a:srgbClr val="0070C0"/>
                          </a:solidFill>
                        </a:rPr>
                        <a:t>이메일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구현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1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중간 시연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분실물</a:t>
                      </a:r>
                      <a:r>
                        <a:rPr lang="ko-KR" altLang="en-US" baseline="0" dirty="0" smtClean="0"/>
                        <a:t> 및 습득물 데이터를 </a:t>
                      </a:r>
                      <a:r>
                        <a:rPr lang="ko-KR" altLang="en-US" baseline="0" dirty="0" err="1" smtClean="0"/>
                        <a:t>이메일로</a:t>
                      </a:r>
                      <a:r>
                        <a:rPr lang="ko-KR" altLang="en-US" baseline="0" dirty="0" smtClean="0"/>
                        <a:t> 발신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(6.2~6.8)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데이터베이스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70C0"/>
                          </a:solidFill>
                        </a:rPr>
                        <a:t>갱신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 구현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r>
                        <a:rPr lang="en-US" altLang="ko-KR" baseline="0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C/C++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연동</a:t>
                      </a:r>
                      <a:r>
                        <a:rPr lang="en-US" altLang="ko-KR" baseline="0" dirty="0" smtClean="0"/>
                        <a:t>,  </a:t>
                      </a:r>
                      <a:r>
                        <a:rPr lang="ko-KR" altLang="en-US" baseline="0" dirty="0" smtClean="0"/>
                        <a:t>배포파일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distutils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모듈 활용 배포 파일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최종 구현 발표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rgbClr val="C00000"/>
                          </a:solidFill>
                        </a:rPr>
                        <a:t>☆</a:t>
                      </a:r>
                      <a:r>
                        <a:rPr lang="en-US" altLang="ko-KR" sz="20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ko-KR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Youtube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최종 시연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스크린샷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3744416" cy="267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392200"/>
            <a:ext cx="4968552" cy="246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908720"/>
            <a:ext cx="333774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1556792"/>
            <a:ext cx="388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기본 프로그램 실행 화면 </a:t>
            </a:r>
            <a:r>
              <a:rPr lang="en-US" altLang="ko-KR" sz="2400" dirty="0" smtClean="0"/>
              <a:t>-&gt;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3645024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&lt;- GUI </a:t>
            </a:r>
            <a:r>
              <a:rPr lang="ko-KR" altLang="en-US" sz="2400" dirty="0" smtClean="0"/>
              <a:t>만드는 중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573325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이메일</a:t>
            </a:r>
            <a:r>
              <a:rPr lang="ko-KR" altLang="en-US" sz="2400" dirty="0" smtClean="0"/>
              <a:t> 전송 기능 </a:t>
            </a:r>
            <a:r>
              <a:rPr lang="en-US" altLang="ko-KR" sz="2400" dirty="0" smtClean="0"/>
              <a:t>-&gt;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smtClean="0"/>
              <a:t>현</a:t>
            </a:r>
            <a:r>
              <a:rPr lang="ko-KR" altLang="en-US" dirty="0" smtClean="0"/>
              <a:t>황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7689850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522</TotalTime>
  <Words>230</Words>
  <Application>Microsoft Office PowerPoint</Application>
  <PresentationFormat>화면 슬라이드 쇼(4:3)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태양</vt:lpstr>
      <vt:lpstr> 스크립트 언어 텀프로젝트 (중간) : 분실물 찾아요</vt:lpstr>
      <vt:lpstr>목차</vt:lpstr>
      <vt:lpstr>개요</vt:lpstr>
      <vt:lpstr>수정된 내용 (이전)</vt:lpstr>
      <vt:lpstr>수정된 내용 (이후)</vt:lpstr>
      <vt:lpstr>구현된 내용</vt:lpstr>
      <vt:lpstr>개발 진척 상황</vt:lpstr>
      <vt:lpstr>개발 스크린샷</vt:lpstr>
      <vt:lpstr>GitHub 커밋 현황</vt:lpstr>
      <vt:lpstr>시연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당신의 레시피</dc:title>
  <dc:creator>심정환PC</dc:creator>
  <cp:lastModifiedBy>심정환PC</cp:lastModifiedBy>
  <cp:revision>51</cp:revision>
  <dcterms:created xsi:type="dcterms:W3CDTF">2016-05-07T06:57:06Z</dcterms:created>
  <dcterms:modified xsi:type="dcterms:W3CDTF">2016-05-30T13:32:01Z</dcterms:modified>
</cp:coreProperties>
</file>