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8" r:id="rId4"/>
    <p:sldId id="258" r:id="rId5"/>
    <p:sldId id="270" r:id="rId6"/>
    <p:sldId id="267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15" autoAdjust="0"/>
  </p:normalViewPr>
  <p:slideViewPr>
    <p:cSldViewPr>
      <p:cViewPr varScale="1">
        <p:scale>
          <a:sx n="66" d="100"/>
          <a:sy n="66" d="100"/>
        </p:scale>
        <p:origin x="-1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ABE0C2-8FD1-4218-A1DC-75733C3C2C22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310894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3100" dirty="0" smtClean="0"/>
              <a:t>분실물 찾아요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700736"/>
            <a:ext cx="740664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2012180021</a:t>
            </a:r>
          </a:p>
          <a:p>
            <a:pPr algn="r"/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심정환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구현된 내용</a:t>
            </a:r>
            <a:endParaRPr lang="en-US" altLang="ko-KR" dirty="0" smtClean="0"/>
          </a:p>
          <a:p>
            <a:r>
              <a:rPr lang="ko-KR" altLang="en-US" dirty="0" smtClean="0"/>
              <a:t>개발 진척 상황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현황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 C/C++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en-US" altLang="ko-KR" sz="2000" dirty="0" smtClean="0"/>
              <a:t> - </a:t>
            </a:r>
            <a:r>
              <a:rPr lang="en-US" altLang="ko-KR" sz="2000" dirty="0" err="1" smtClean="0"/>
              <a:t>spam.atol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정렬 기능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distutils</a:t>
            </a:r>
            <a:r>
              <a:rPr lang="ko-KR" altLang="en-US" dirty="0" smtClean="0"/>
              <a:t>를 통한 모듈 배포</a:t>
            </a:r>
            <a:endParaRPr lang="en-US" altLang="ko-KR" dirty="0" smtClean="0"/>
          </a:p>
          <a:p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mainGUI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임포트하고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Run</a:t>
            </a:r>
            <a:r>
              <a:rPr lang="ko-KR" altLang="en-US" sz="2000" dirty="0" smtClean="0"/>
              <a:t>을 실행하면 프로그램 실행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GUI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 -&gt; GUI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전환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개발 진척 상황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1520" y="1000760"/>
          <a:ext cx="8712968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80"/>
                <a:gridCol w="3135109"/>
                <a:gridCol w="2846983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조사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및 응용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ko-KR" altLang="en-US" baseline="0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분실물  데이터 활용 사례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기획발표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상세 기능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구현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기획 발표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 기능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경찰청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출력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검색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장소별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종류별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기간별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중간 시연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dirty="0" err="1" smtClean="0">
                          <a:solidFill>
                            <a:srgbClr val="0070C0"/>
                          </a:solidFill>
                        </a:rPr>
                        <a:t>이메일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구현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중간 시연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분실물</a:t>
                      </a:r>
                      <a:r>
                        <a:rPr lang="ko-KR" altLang="en-US" baseline="0" dirty="0" smtClean="0"/>
                        <a:t> 및 습득물 데이터를 </a:t>
                      </a:r>
                      <a:r>
                        <a:rPr lang="ko-KR" altLang="en-US" baseline="0" dirty="0" err="1" smtClean="0"/>
                        <a:t>이메일로</a:t>
                      </a:r>
                      <a:r>
                        <a:rPr lang="ko-KR" altLang="en-US" baseline="0" dirty="0" smtClean="0"/>
                        <a:t> 발신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데이터베이스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갱신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 구현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C/C++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r>
                        <a:rPr lang="en-US" altLang="ko-KR" baseline="0" dirty="0" smtClean="0"/>
                        <a:t>,  </a:t>
                      </a:r>
                      <a:r>
                        <a:rPr lang="ko-KR" altLang="en-US" baseline="0" dirty="0" smtClean="0"/>
                        <a:t>배포파일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 배포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최종 구현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최종 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현황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59"/>
            <a:ext cx="7704856" cy="204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84984"/>
            <a:ext cx="6696744" cy="339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749808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238886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541</TotalTime>
  <Words>212</Words>
  <Application>Microsoft Office PowerPoint</Application>
  <PresentationFormat>화면 슬라이드 쇼(4:3)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태양</vt:lpstr>
      <vt:lpstr> 스크립트 언어 텀프로젝트 (최종) : 분실물 찾아요</vt:lpstr>
      <vt:lpstr>목차</vt:lpstr>
      <vt:lpstr>구현된 내용</vt:lpstr>
      <vt:lpstr>개발 진척 상황</vt:lpstr>
      <vt:lpstr>GitHub 커밋 현황</vt:lpstr>
      <vt:lpstr>시연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당신의 레시피</dc:title>
  <dc:creator>심정환PC</dc:creator>
  <cp:lastModifiedBy>심정환PC</cp:lastModifiedBy>
  <cp:revision>54</cp:revision>
  <dcterms:created xsi:type="dcterms:W3CDTF">2016-05-07T06:57:06Z</dcterms:created>
  <dcterms:modified xsi:type="dcterms:W3CDTF">2016-06-15T07:32:41Z</dcterms:modified>
</cp:coreProperties>
</file>