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7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200063" y="122515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632690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422263" y="122515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34875" y="3180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stCxn id="57" idx="3"/>
            <a:endCxn id="54" idx="1"/>
          </p:cNvCxnSpPr>
          <p:nvPr/>
        </p:nvCxnSpPr>
        <p:spPr>
          <a:xfrm>
            <a:off x="1730263" y="1523950"/>
            <a:ext cx="469800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8" idx="3"/>
            <a:endCxn id="11" idx="1"/>
          </p:cNvCxnSpPr>
          <p:nvPr/>
        </p:nvCxnSpPr>
        <p:spPr>
          <a:xfrm flipV="1">
            <a:off x="1542875" y="3478750"/>
            <a:ext cx="898399" cy="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stCxn id="54" idx="3"/>
            <a:endCxn id="28" idx="1"/>
          </p:cNvCxnSpPr>
          <p:nvPr/>
        </p:nvCxnSpPr>
        <p:spPr>
          <a:xfrm flipV="1">
            <a:off x="3508063" y="1479500"/>
            <a:ext cx="1115200" cy="444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40690" y="2410225"/>
            <a:ext cx="864485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8;p13"/>
          <p:cNvSpPr/>
          <p:nvPr/>
        </p:nvSpPr>
        <p:spPr>
          <a:xfrm>
            <a:off x="2441274" y="3179600"/>
            <a:ext cx="1470325" cy="598299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1000" dirty="0">
                <a:solidFill>
                  <a:srgbClr val="FF0000"/>
                </a:solidFill>
              </a:rPr>
              <a:t>Infrastructure as code compliance scanning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12" name="Google Shape;60;p13"/>
          <p:cNvCxnSpPr>
            <a:stCxn id="11" idx="3"/>
            <a:endCxn id="56" idx="2"/>
          </p:cNvCxnSpPr>
          <p:nvPr/>
        </p:nvCxnSpPr>
        <p:spPr>
          <a:xfrm flipV="1">
            <a:off x="3911599" y="2709025"/>
            <a:ext cx="1375091" cy="76972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Google Shape;54;p13"/>
          <p:cNvSpPr/>
          <p:nvPr/>
        </p:nvSpPr>
        <p:spPr>
          <a:xfrm>
            <a:off x="4623263" y="11807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>
                <a:solidFill>
                  <a:srgbClr val="FF0000"/>
                </a:solidFill>
              </a:rPr>
              <a:t>AMI or container image scanning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32" name="Google Shape;61;p13"/>
          <p:cNvCxnSpPr>
            <a:stCxn id="28" idx="2"/>
            <a:endCxn id="56" idx="0"/>
          </p:cNvCxnSpPr>
          <p:nvPr/>
        </p:nvCxnSpPr>
        <p:spPr>
          <a:xfrm rot="16200000" flipH="1">
            <a:off x="5115414" y="1940148"/>
            <a:ext cx="333125" cy="942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Google Shape;54;p13"/>
          <p:cNvSpPr/>
          <p:nvPr/>
        </p:nvSpPr>
        <p:spPr>
          <a:xfrm>
            <a:off x="7001414" y="3180299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>
                <a:solidFill>
                  <a:srgbClr val="FF0000"/>
                </a:solidFill>
              </a:rPr>
              <a:t>Post-deployment compliance scanning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38" name="Google Shape;61;p13"/>
          <p:cNvCxnSpPr>
            <a:stCxn id="55" idx="2"/>
          </p:cNvCxnSpPr>
          <p:nvPr/>
        </p:nvCxnSpPr>
        <p:spPr>
          <a:xfrm rot="16200000" flipH="1">
            <a:off x="7416346" y="2931104"/>
            <a:ext cx="470575" cy="264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39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BATHIN-PC</dc:creator>
  <cp:lastModifiedBy>BATHIN-PC</cp:lastModifiedBy>
  <cp:revision>11</cp:revision>
  <dcterms:modified xsi:type="dcterms:W3CDTF">2022-08-19T16:01:47Z</dcterms:modified>
</cp:coreProperties>
</file>