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200063" y="12251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32690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422263" y="122515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34875" y="3180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1"/>
          </p:cNvCxnSpPr>
          <p:nvPr/>
        </p:nvCxnSpPr>
        <p:spPr>
          <a:xfrm>
            <a:off x="1730263" y="1523950"/>
            <a:ext cx="469800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11" idx="1"/>
          </p:cNvCxnSpPr>
          <p:nvPr/>
        </p:nvCxnSpPr>
        <p:spPr>
          <a:xfrm flipV="1">
            <a:off x="1542875" y="3476967"/>
            <a:ext cx="716853" cy="2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28" idx="1"/>
          </p:cNvCxnSpPr>
          <p:nvPr/>
        </p:nvCxnSpPr>
        <p:spPr>
          <a:xfrm flipV="1">
            <a:off x="3508063" y="1356078"/>
            <a:ext cx="1115200" cy="1678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40690" y="2410225"/>
            <a:ext cx="864485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/>
          <p:cNvSpPr/>
          <p:nvPr/>
        </p:nvSpPr>
        <p:spPr>
          <a:xfrm>
            <a:off x="2259728" y="3023958"/>
            <a:ext cx="2091815" cy="90601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000" dirty="0">
                <a:solidFill>
                  <a:srgbClr val="FF0000"/>
                </a:solidFill>
              </a:rPr>
              <a:t>Infrastructure as code compliance </a:t>
            </a:r>
            <a:r>
              <a:rPr lang="fr-FR" sz="1000" dirty="0">
                <a:solidFill>
                  <a:srgbClr val="FF0000"/>
                </a:solidFill>
              </a:rPr>
              <a:t>scanning (</a:t>
            </a:r>
            <a:r>
              <a:rPr lang="fr-FR" sz="1000" dirty="0" err="1" smtClean="0">
                <a:solidFill>
                  <a:srgbClr val="FF0000"/>
                </a:solidFill>
              </a:rPr>
              <a:t>Regula</a:t>
            </a:r>
            <a:r>
              <a:rPr lang="fr-FR" sz="1000" dirty="0">
                <a:solidFill>
                  <a:srgbClr val="FF0000"/>
                </a:solidFill>
              </a:rPr>
              <a:t>, </a:t>
            </a:r>
            <a:r>
              <a:rPr lang="fr-FR" sz="1000" dirty="0" err="1" smtClean="0">
                <a:solidFill>
                  <a:srgbClr val="FF0000"/>
                </a:solidFill>
              </a:rPr>
              <a:t>Terrascan</a:t>
            </a:r>
            <a:r>
              <a:rPr lang="fr-FR" sz="1000" dirty="0" smtClean="0">
                <a:solidFill>
                  <a:srgbClr val="FF0000"/>
                </a:solidFill>
              </a:rPr>
              <a:t>,…)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2" name="Google Shape;60;p13"/>
          <p:cNvCxnSpPr>
            <a:stCxn id="11" idx="3"/>
            <a:endCxn id="56" idx="2"/>
          </p:cNvCxnSpPr>
          <p:nvPr/>
        </p:nvCxnSpPr>
        <p:spPr>
          <a:xfrm flipV="1">
            <a:off x="4351543" y="2709025"/>
            <a:ext cx="935147" cy="76794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4;p13"/>
          <p:cNvSpPr/>
          <p:nvPr/>
        </p:nvSpPr>
        <p:spPr>
          <a:xfrm>
            <a:off x="4623263" y="933855"/>
            <a:ext cx="1563528" cy="844445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FF0000"/>
                </a:solidFill>
              </a:rPr>
              <a:t>AMI or container image </a:t>
            </a:r>
            <a:r>
              <a:rPr lang="en-US" sz="1000" dirty="0">
                <a:solidFill>
                  <a:srgbClr val="FF0000"/>
                </a:solidFill>
              </a:rPr>
              <a:t>scanning(AWS </a:t>
            </a:r>
            <a:r>
              <a:rPr lang="en-US" sz="1000" dirty="0" smtClean="0">
                <a:solidFill>
                  <a:srgbClr val="FF0000"/>
                </a:solidFill>
              </a:rPr>
              <a:t>Inspector, Clair, </a:t>
            </a:r>
            <a:r>
              <a:rPr lang="en-US" sz="1000" dirty="0" err="1" smtClean="0">
                <a:solidFill>
                  <a:srgbClr val="FF0000"/>
                </a:solidFill>
              </a:rPr>
              <a:t>Trivy</a:t>
            </a:r>
            <a:r>
              <a:rPr lang="en-US" sz="1000" dirty="0" smtClean="0">
                <a:solidFill>
                  <a:srgbClr val="FF0000"/>
                </a:solidFill>
              </a:rPr>
              <a:t>)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32" name="Google Shape;61;p13"/>
          <p:cNvCxnSpPr>
            <a:stCxn id="28" idx="2"/>
            <a:endCxn id="56" idx="0"/>
          </p:cNvCxnSpPr>
          <p:nvPr/>
        </p:nvCxnSpPr>
        <p:spPr>
          <a:xfrm rot="5400000">
            <a:off x="5179297" y="1885694"/>
            <a:ext cx="333125" cy="1183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54;p13"/>
          <p:cNvSpPr/>
          <p:nvPr/>
        </p:nvSpPr>
        <p:spPr>
          <a:xfrm>
            <a:off x="6972231" y="3168528"/>
            <a:ext cx="1743752" cy="905318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FF0000"/>
                </a:solidFill>
              </a:rPr>
              <a:t>Post-deployment compliance </a:t>
            </a:r>
            <a:r>
              <a:rPr lang="en-US" sz="1000" dirty="0">
                <a:solidFill>
                  <a:srgbClr val="FF0000"/>
                </a:solidFill>
              </a:rPr>
              <a:t>scanning(AWS </a:t>
            </a:r>
            <a:r>
              <a:rPr lang="en-US" sz="1000" dirty="0" err="1" smtClean="0">
                <a:solidFill>
                  <a:srgbClr val="FF0000"/>
                </a:solidFill>
              </a:rPr>
              <a:t>config,AWS</a:t>
            </a:r>
            <a:r>
              <a:rPr lang="en-US" sz="1000" dirty="0" smtClean="0">
                <a:solidFill>
                  <a:srgbClr val="FF0000"/>
                </a:solidFill>
              </a:rPr>
              <a:t> inspector, AWS guard duty)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38" name="Google Shape;61;p13"/>
          <p:cNvCxnSpPr>
            <a:stCxn id="55" idx="2"/>
          </p:cNvCxnSpPr>
          <p:nvPr/>
        </p:nvCxnSpPr>
        <p:spPr>
          <a:xfrm rot="16200000" flipH="1">
            <a:off x="7416346" y="2931104"/>
            <a:ext cx="470575" cy="264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57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BATHIN-PC</dc:creator>
  <cp:lastModifiedBy>BATHIN-PC</cp:lastModifiedBy>
  <cp:revision>12</cp:revision>
  <dcterms:modified xsi:type="dcterms:W3CDTF">2022-08-21T13:06:03Z</dcterms:modified>
</cp:coreProperties>
</file>