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5" r:id="rId12"/>
    <p:sldId id="264" r:id="rId13"/>
    <p:sldId id="266" r:id="rId14"/>
    <p:sldId id="272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0D9B722-BF31-47AB-BA02-37AD915CAE9F}" type="datetimeFigureOut">
              <a:rPr lang="en-IN" smtClean="0"/>
              <a:pPr/>
              <a:t>07-03-2014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A7F37-E69F-4B36-AC9E-E4990ABBA7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lens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4941168"/>
            <a:ext cx="5114778" cy="11012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Compiled by:</a:t>
            </a:r>
          </a:p>
          <a:p>
            <a:r>
              <a:rPr lang="en-US" smtClean="0"/>
              <a:t>Monica singh (rit2011006)</a:t>
            </a:r>
          </a:p>
          <a:p>
            <a:r>
              <a:rPr lang="en-US" smtClean="0"/>
              <a:t>Anchit gupta (rit2011082)</a:t>
            </a:r>
          </a:p>
          <a:p>
            <a:r>
              <a:rPr lang="en-US" smtClean="0"/>
              <a:t>Ankit bathla (rit2011089)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1916832"/>
            <a:ext cx="5105400" cy="2204816"/>
          </a:xfrm>
        </p:spPr>
        <p:txBody>
          <a:bodyPr>
            <a:normAutofit fontScale="90000"/>
          </a:bodyPr>
          <a:lstStyle/>
          <a:p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/>
            </a:r>
            <a:br>
              <a:rPr lang="en-IN" i="1" smtClean="0"/>
            </a:br>
            <a:r>
              <a:rPr lang="en-IN" i="1" smtClean="0"/>
              <a:t>Content  Based  Recommender System  Using </a:t>
            </a:r>
            <a:r>
              <a:rPr lang="en-IN" smtClean="0"/>
              <a:t/>
            </a:r>
            <a:br>
              <a:rPr lang="en-IN" smtClean="0"/>
            </a:br>
            <a:r>
              <a:rPr lang="en-IN" i="1" smtClean="0"/>
              <a:t>         Structured Data</a:t>
            </a:r>
            <a:r>
              <a:rPr lang="en-IN" smtClean="0"/>
              <a:t/>
            </a:r>
            <a:br>
              <a:rPr lang="en-IN" smtClean="0"/>
            </a:b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392488" cy="422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480" y="980728"/>
            <a:ext cx="46805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611560" y="5445224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MOVIES</a:t>
            </a:r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436096" y="5445224"/>
            <a:ext cx="23762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62388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71600" y="620688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Bookman Old Style" pitchFamily="18" charset="0"/>
              </a:rPr>
              <a:t>Step </a:t>
            </a:r>
            <a:r>
              <a:rPr lang="en-US" sz="2400" b="1" smtClean="0">
                <a:latin typeface="Bookman Old Style" pitchFamily="18" charset="0"/>
              </a:rPr>
              <a:t>3:</a:t>
            </a:r>
            <a:endParaRPr lang="en-IN" sz="2400" b="1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76672"/>
            <a:ext cx="7923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latin typeface="Bookman Old Style" pitchFamily="18" charset="0"/>
              </a:rPr>
              <a:t>T</a:t>
            </a:r>
            <a:r>
              <a:rPr lang="en-IN">
                <a:latin typeface="Bookman Old Style" pitchFamily="18" charset="0"/>
              </a:rPr>
              <a:t>raining data is taken from the movielens site where the movies are </a:t>
            </a:r>
            <a:endParaRPr lang="en-IN" smtClean="0">
              <a:latin typeface="Bookman Old Style" pitchFamily="18" charset="0"/>
            </a:endParaRPr>
          </a:p>
          <a:p>
            <a:r>
              <a:rPr lang="en-IN" smtClean="0">
                <a:latin typeface="Bookman Old Style" pitchFamily="18" charset="0"/>
              </a:rPr>
              <a:t>rated </a:t>
            </a:r>
            <a:r>
              <a:rPr lang="en-IN">
                <a:latin typeface="Bookman Old Style" pitchFamily="18" charset="0"/>
              </a:rPr>
              <a:t>by the user. </a:t>
            </a:r>
            <a:endParaRPr lang="en-IN" smtClean="0">
              <a:latin typeface="Bookman Old Style" pitchFamily="18" charset="0"/>
            </a:endParaRPr>
          </a:p>
          <a:p>
            <a:r>
              <a:rPr lang="en-IN" smtClean="0">
                <a:latin typeface="Bookman Old Style" pitchFamily="18" charset="0"/>
              </a:rPr>
              <a:t>If  </a:t>
            </a:r>
            <a:r>
              <a:rPr lang="en-IN">
                <a:latin typeface="Bookman Old Style" pitchFamily="18" charset="0"/>
              </a:rPr>
              <a:t>the rating given by the user is &gt; 3 then it is labled in class ‘yes</a:t>
            </a:r>
            <a:r>
              <a:rPr lang="en-IN" smtClean="0">
                <a:latin typeface="Bookman Old Style" pitchFamily="18" charset="0"/>
              </a:rPr>
              <a:t>’</a:t>
            </a:r>
          </a:p>
          <a:p>
            <a:r>
              <a:rPr lang="en-IN" smtClean="0">
                <a:latin typeface="Bookman Old Style" pitchFamily="18" charset="0"/>
              </a:rPr>
              <a:t> </a:t>
            </a:r>
            <a:r>
              <a:rPr lang="en-IN">
                <a:latin typeface="Bookman Old Style" pitchFamily="18" charset="0"/>
              </a:rPr>
              <a:t>else in class ‘no’.</a:t>
            </a:r>
          </a:p>
          <a:p>
            <a:r>
              <a:rPr lang="en-IN">
                <a:latin typeface="Bookman Old Style" pitchFamily="18" charset="0"/>
              </a:rPr>
              <a:t>We will define the classes of our testing data on the </a:t>
            </a:r>
            <a:endParaRPr lang="en-IN" smtClean="0">
              <a:latin typeface="Bookman Old Style" pitchFamily="18" charset="0"/>
            </a:endParaRPr>
          </a:p>
          <a:p>
            <a:r>
              <a:rPr lang="en-IN" smtClean="0">
                <a:latin typeface="Bookman Old Style" pitchFamily="18" charset="0"/>
              </a:rPr>
              <a:t>basis </a:t>
            </a:r>
            <a:r>
              <a:rPr lang="en-IN">
                <a:latin typeface="Bookman Old Style" pitchFamily="18" charset="0"/>
              </a:rPr>
              <a:t>of training data by using SVM.</a:t>
            </a:r>
          </a:p>
          <a:p>
            <a:endParaRPr lang="en-I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6705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123728" y="505217"/>
            <a:ext cx="50161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SVM (SUPPORT VECTOR MACHINE):</a:t>
            </a:r>
            <a:endParaRPr kumimoji="0" 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26876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Bookman Old Style" pitchFamily="18" charset="0"/>
              </a:rPr>
              <a:t>support vector machines</a:t>
            </a:r>
            <a:r>
              <a:rPr lang="en-IN">
                <a:latin typeface="Bookman Old Style" pitchFamily="18" charset="0"/>
              </a:rPr>
              <a:t> (</a:t>
            </a:r>
            <a:r>
              <a:rPr lang="en-IN" b="1">
                <a:latin typeface="Bookman Old Style" pitchFamily="18" charset="0"/>
              </a:rPr>
              <a:t>SVMs</a:t>
            </a:r>
            <a:r>
              <a:rPr lang="en-IN">
                <a:latin typeface="Bookman Old Style" pitchFamily="18" charset="0"/>
              </a:rPr>
              <a:t>, also </a:t>
            </a:r>
            <a:r>
              <a:rPr lang="en-IN" b="1">
                <a:latin typeface="Bookman Old Style" pitchFamily="18" charset="0"/>
              </a:rPr>
              <a:t>support vector networks</a:t>
            </a:r>
            <a:r>
              <a:rPr lang="en-IN">
                <a:latin typeface="Bookman Old Style" pitchFamily="18" charset="0"/>
              </a:rPr>
              <a:t>) are supervised learning models with associated learning algorithms that analyze data and recognize patterns, used for classification and regression analysis. Given a set of training examples, each marked as belonging to one of two categories.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11133" y="3717032"/>
            <a:ext cx="88328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Vector Space Model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is an algebraic model for representing both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 text documents and queries as vectors of index terms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wt,d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that are positive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and non-binary.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2728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3912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149080"/>
            <a:ext cx="6120681" cy="216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755576" y="836712"/>
            <a:ext cx="712879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STEP 7: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Target user -&gt; ‘U’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Find the similarity of ‘U’ to each cluster head (centroids)</a:t>
            </a:r>
            <a:r>
              <a:rPr kumimoji="0" lang="en-US" sz="20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alibri" pitchFamily="34" charset="0"/>
              </a:rPr>
              <a:t>,if fall in C2. Then suggest C2.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64407" y="908720"/>
            <a:ext cx="857959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Work done till Mid-Sem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We collected the data from DBpedia and Movielens and loaded it as repositories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 on virtuoso.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Queried the ontology to find the various features of the movies like director,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  star cast, music composer, producer etc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Prepared the Item Feature matrix which has all the items (movies) as the rows 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 corresponding features as the columns.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Calibri" pitchFamily="34" charset="0"/>
              </a:rPr>
              <a:t>Finding the user item matrix.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332656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Bookman Old Style" pitchFamily="18" charset="0"/>
              </a:rPr>
              <a:t>Recommender system</a:t>
            </a:r>
            <a:endParaRPr lang="en-IN" sz="2400" b="1">
              <a:latin typeface="Bookman Old Style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1124744"/>
            <a:ext cx="83884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Recommender Systems (RSs) are software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tools and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techniques providing suggestions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for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items to be of use to a user.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79512" y="2420888"/>
            <a:ext cx="918232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NimbusRomNo9L-Regu"/>
              </a:rPr>
              <a:t>Recommender Systems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NimbusRomNo9L-Regu"/>
              </a:rPr>
              <a:t>: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NimbusRomNo9L-Regu"/>
              </a:rPr>
              <a:t>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NimbusRomNo9L-Regu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RS usually consist of three components. In order to use Linked Data, we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need to extend the architecture of the recommender system with two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components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data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interface</a:t>
            </a:r>
            <a:r>
              <a:rPr kumimoji="0" lang="en-US" sz="1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allows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accessing URIs via HTTP in order to acquire RDF data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This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provides an abstraction layer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for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accessing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data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RDF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libraries such as Redland6 provide a data interface component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 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Figure shows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all the steps of processing Linked Data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for collaborative recommendations: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Integrating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data about user-item connections from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different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sources</a:t>
            </a:r>
            <a:r>
              <a:rPr lang="en-US" sz="1600" smtClean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common vocabulary.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2. Transforming the representation of the data from an RDF graph to a user-item matrix. 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3. Applying a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specific </a:t>
            </a:r>
            <a:r>
              <a:rPr lang="en-US" sz="1600" smtClean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content based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algorithm on the user-item matrix.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79512" y="188640"/>
            <a:ext cx="30170163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Content-based (CB):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>
              <a:solidFill>
                <a:srgbClr val="000000"/>
              </a:solidFill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rgbClr val="00000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ecommendations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are based on the assumption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that if in the past a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user liked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 set of items with particular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features,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they will likely go for items having similar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characteristics.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Content based algorithms are algorithms that attempt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recommend items that are similar to items the user liked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in the past.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They treat the recommendation's problem as a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for related items.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Information about each item is stored and used for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Items selected for recommendation are items that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correlates the most with the user's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For example, whenever a user rated an items, the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construct a search query to find other popular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items by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same author,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artist, or director, or with similar keywords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subjects 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Content based algorithms analyze item descriptions to identify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items that are of particular interest to the user.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0648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58848" y="764704"/>
            <a:ext cx="89851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We needed the user item matrix, item feature and the user feature matrix.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we used the structured data from DBpedia to find these matrices used for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our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content based approach using SVM (support vector machine).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57400"/>
            <a:ext cx="7488832" cy="41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9512" y="4077072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DBpedia: a Nucleus for a Web of Open Data: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  <a:hlinkClick r:id="rId2"/>
              </a:rPr>
              <a:t>http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  <a:hlinkClick r:id="rId2"/>
              </a:rPr>
              <a:t>://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  <a:hlinkClick r:id="rId2"/>
              </a:rPr>
              <a:t>dbpedia.org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DBpedia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is a crowd-sourced community effort to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extract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structured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information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Wikipedia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and make this information available on the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Web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DBpedia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allows you to ask sophisticated queries against Wikipedia,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and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to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link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different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data sets on the Web to Wikipedia data.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23528" y="260648"/>
            <a:ext cx="8594171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STRUCTURED DATA :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Structured data analysis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is the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statistical data analysis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of structured data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This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can arise either in the form of an 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 priori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structure such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as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multiple-choice questionnaires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situations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with the need to search for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structure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that fits the given data, either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exactly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approximately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This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structure can then be used for making comparisons,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predictions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manipulations 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Structured Data = Data organized by a markup language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and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avocabulary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Can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be organized and searched by machines.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Linked Data = Publishing structured data so it can be accessed at a URI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Semantic Web = The web of globally accessible, interlinked data entities.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08720"/>
            <a:ext cx="792088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mtClean="0">
                <a:latin typeface="Bookman Old Style" pitchFamily="18" charset="0"/>
              </a:rPr>
              <a:t>MovieLens</a:t>
            </a:r>
          </a:p>
          <a:p>
            <a:endParaRPr lang="en-IN" smtClean="0"/>
          </a:p>
          <a:p>
            <a:r>
              <a:rPr lang="en-IN" smtClean="0">
                <a:latin typeface="Bookman Old Style" pitchFamily="18" charset="0"/>
              </a:rPr>
              <a:t>GroupLens Research has collected and made available rating data sets from the MovieLens web site (</a:t>
            </a:r>
            <a:r>
              <a:rPr lang="en-IN" u="sng" smtClean="0">
                <a:latin typeface="Bookman Old Style" pitchFamily="18" charset="0"/>
                <a:hlinkClick r:id="rId2"/>
              </a:rPr>
              <a:t>http://movielens.org</a:t>
            </a:r>
            <a:r>
              <a:rPr lang="en-IN" smtClean="0">
                <a:latin typeface="Bookman Old Style" pitchFamily="18" charset="0"/>
              </a:rPr>
              <a:t>). The data sets were collected over various periods of time, depending on the size of the set.</a:t>
            </a:r>
            <a:endParaRPr lang="en-IN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32129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mtClean="0"/>
              <a:t>MovieLens</a:t>
            </a:r>
            <a:r>
              <a:rPr lang="en-IN" smtClean="0"/>
              <a:t> is a recommender system and virtual community website that recommends films based on user-provided ratings.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83568" y="4293096"/>
            <a:ext cx="75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ookman Old Style" pitchFamily="18" charset="0"/>
              </a:rPr>
              <a:t>We have taken </a:t>
            </a:r>
            <a:r>
              <a:rPr lang="en-IN" smtClean="0">
                <a:latin typeface="Bookman Old Style" pitchFamily="18" charset="0"/>
              </a:rPr>
              <a:t>100,000 ratings from 1000 users on 1700 movies</a:t>
            </a:r>
            <a:r>
              <a:rPr lang="en-IN" smtClean="0"/>
              <a:t>.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181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47667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Bookman Old Style" pitchFamily="18" charset="0"/>
              </a:rPr>
              <a:t>Step 1:</a:t>
            </a:r>
            <a:endParaRPr lang="en-IN" sz="2400" b="1">
              <a:latin typeface="Bookman Old Style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712879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595438"/>
            <a:ext cx="6343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43608" y="836712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Bookman Old Style" pitchFamily="18" charset="0"/>
              </a:rPr>
              <a:t>Step </a:t>
            </a:r>
            <a:r>
              <a:rPr lang="en-US" sz="2400" b="1" smtClean="0">
                <a:latin typeface="Bookman Old Style" pitchFamily="18" charset="0"/>
              </a:rPr>
              <a:t>2:</a:t>
            </a:r>
            <a:endParaRPr lang="en-IN" sz="2400" b="1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148</TotalTime>
  <Words>696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        Content  Based  Recommender System  Using           Structured Data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 Based  Recommender System  Using           Structured Data</dc:title>
  <dc:creator>sony</dc:creator>
  <cp:lastModifiedBy>sony</cp:lastModifiedBy>
  <cp:revision>24</cp:revision>
  <dcterms:created xsi:type="dcterms:W3CDTF">2014-03-07T14:48:26Z</dcterms:created>
  <dcterms:modified xsi:type="dcterms:W3CDTF">2014-03-07T18:23:35Z</dcterms:modified>
</cp:coreProperties>
</file>