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7C0BFD-D373-4D3B-AA45-51CCD9617B16}" type="datetimeFigureOut">
              <a:rPr lang="en-US" smtClean="0"/>
              <a:t>9/9/2020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7B3868-9B23-4B48-9716-296737B338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any%20Specific%202021\DXC%20Technologies%20Automata-Fix%20Questions.doc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D:\Company%20Specific%202021\DXC%20Technology%20Interview%20Questions%20for%20Technical%20Round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2643182"/>
            <a:ext cx="240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Raavi" pitchFamily="34" charset="0"/>
              </a:rPr>
              <a:t>DXC Technologies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2976" y="857232"/>
            <a:ext cx="4714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Raavi" pitchFamily="34" charset="0"/>
              </a:rPr>
              <a:t>DXC Technology Recruitment Process: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0100" y="12858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Online Test</a:t>
            </a:r>
          </a:p>
          <a:p>
            <a:r>
              <a:rPr lang="en-IN" sz="2000" dirty="0"/>
              <a:t>Technical Interview</a:t>
            </a:r>
          </a:p>
          <a:p>
            <a:r>
              <a:rPr lang="en-IN" sz="2000" dirty="0"/>
              <a:t>HR 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2428868"/>
            <a:ext cx="6929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DXC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Technology Recruitment Process - Required Skills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Knowledge of Operating System, C++/ Java/ Python/ .NET/ Go is a must.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Need to be adaptable, self motivated and demonstrate commitment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Willing to work across different locations and working time lines which includes 24 X 7 support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Good oral and written communication skills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Urge to learn emerging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8596" y="928670"/>
            <a:ext cx="8429684" cy="15388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DXC Technology Recruitment - Online Test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The Online Test of DXC Technology is a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100 minute 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 that is conducted on the Aspiring Minds (AMCAT) platform. This year, the test is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web-cam proctored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>. Here is the pattern.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unito Sans"/>
                <a:cs typeface="Arial" pitchFamily="34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76" y="2000240"/>
          <a:ext cx="6429420" cy="4076912"/>
        </p:xfrm>
        <a:graphic>
          <a:graphicData uri="http://schemas.openxmlformats.org/drawingml/2006/table">
            <a:tbl>
              <a:tblPr/>
              <a:tblGrid>
                <a:gridCol w="1384737"/>
                <a:gridCol w="860927"/>
                <a:gridCol w="842794"/>
                <a:gridCol w="3340962"/>
              </a:tblGrid>
              <a:tr h="374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Raavi"/>
                        </a:rPr>
                        <a:t>Section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70923" marB="7092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Raavi"/>
                        </a:rPr>
                        <a:t>No. of Questions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70923" marB="7092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Raavi"/>
                        </a:rPr>
                        <a:t>Duration (Minutes)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70923" marB="7092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b="1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Raavi"/>
                        </a:rPr>
                        <a:t>Important topics/ Comments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70923" marB="7092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English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12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15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Sentence Completion, Para-jumbles, Vocabulary, Idioms, Phrasal Verbs, Sentence Improvement, Grammar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43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Logical Reasoning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14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14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Data Arrangements, Blood Relations, Direction Sense, Coding and Decoding, Odd Man Out, Series, Data Sufficiency, Data Interpretation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Quantitative Aptitude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16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16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Surds and Indices, Profit and Loss, Partnerships, Simple and Compound Interest, Simplification, Permutation and Combination, Equations, Numbers, HCF and LCM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1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Computer Programming MCQs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12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15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Pseudocode, Basic Data Structures, Fundamentals of Programming (Data Types, Operators, Arrays, Pattern Programming, Math Based, Functions, Pointers etc.), Object Oriented Programming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8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Automata Fix (Debugging, Code Re-use, Coding)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7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20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1. Choice of languages between C, C++ and Java</a:t>
                      </a:r>
                      <a:b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</a:b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2. Questions of the types - Coding, Code Re-use, Debugging</a:t>
                      </a:r>
                      <a:b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</a:b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3. Fundamentals of Programming and OOPS required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17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Essay Writing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1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20</a:t>
                      </a:r>
                      <a:endParaRPr lang="en-IN" sz="80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Straight-forward easy topics such as 'Importance of Culture and Tradition', 'Role of Sports in Youth Education', 'Importance of Education' etc.</a:t>
                      </a:r>
                      <a:b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</a:b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/>
                      </a:r>
                      <a:b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</a:br>
                      <a:r>
                        <a:rPr lang="en-IN" sz="7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Raavi"/>
                        </a:rPr>
                        <a:t>There would be a minimum word limit.</a:t>
                      </a:r>
                      <a:endParaRPr lang="en-IN" sz="800" dirty="0">
                        <a:latin typeface="Calibri"/>
                        <a:ea typeface="Calibri"/>
                        <a:cs typeface="Raavi"/>
                      </a:endParaRPr>
                    </a:p>
                  </a:txBody>
                  <a:tcPr marL="47430" marR="47430" marT="47430" marB="4743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720840"/>
            <a:ext cx="7215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Here are some observations from the DXC test this year.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The test flows exactly as per the order show in the table above (English first, Logical second etc.). Inter-sectional navigation is not allowed.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 question once answered cannot be revisited. Please be careful while choosing the answer for a question.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No negative marking.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857232"/>
            <a:ext cx="74295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DXC Technology Recruitment - Technical Interview:</a:t>
            </a:r>
          </a:p>
          <a:p>
            <a:endParaRPr lang="en-IN" dirty="0"/>
          </a:p>
          <a:p>
            <a:r>
              <a:rPr lang="en-IN" dirty="0"/>
              <a:t>In the technical interview, DXC Technology focuses on analyzing your application skills &amp; knowledge of technology. Hence in this round, you can expect questions on the below-given topics: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Projects you have worked on:</a:t>
            </a:r>
            <a:r>
              <a:rPr lang="en-IN" dirty="0"/>
              <a:t> Make sure you know in and out of every project that is mentioned in your resume. Right from the logic to components used if any and also the flow/circuit diagram.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The subject of Interest:</a:t>
            </a:r>
            <a:r>
              <a:rPr lang="en-IN" dirty="0"/>
              <a:t> Before getting into technical questions, you will be asked about your </a:t>
            </a:r>
            <a:r>
              <a:rPr lang="en-IN" dirty="0" err="1"/>
              <a:t>favorite</a:t>
            </a:r>
            <a:r>
              <a:rPr lang="en-IN" dirty="0"/>
              <a:t> subjects/subjects of interest. All the questions in this interview will be focused on testing your knowledge in those subjects.</a:t>
            </a:r>
          </a:p>
          <a:p>
            <a:pPr>
              <a:buFont typeface="Arial" pitchFamily="34" charset="0"/>
              <a:buChar char="•"/>
            </a:pPr>
            <a:r>
              <a:rPr lang="en-IN" b="1" dirty="0"/>
              <a:t>Other Important Topics:</a:t>
            </a:r>
            <a:r>
              <a:rPr lang="en-IN" dirty="0"/>
              <a:t> Operating System, Object Oriented Programming, Basic Data Structures</a:t>
            </a:r>
          </a:p>
          <a:p>
            <a:r>
              <a:rPr lang="en-IN" b="1" dirty="0"/>
              <a:t>Latest Technologies:</a:t>
            </a:r>
            <a:r>
              <a:rPr lang="en-IN" dirty="0"/>
              <a:t> You also need to be aware of trending technologies like AI, Cyber Security, etc. There is a chance that you might be asked about these topics.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2976" y="2143116"/>
          <a:ext cx="2886092" cy="2214578"/>
        </p:xfrm>
        <a:graphic>
          <a:graphicData uri="http://schemas.openxmlformats.org/presentationml/2006/ole">
            <p:oleObj spid="_x0000_s28674" name="Document" showAsIcon="1" r:id="rId3" imgW="914400" imgH="771480" progId="Word.Document.12">
              <p:link updateAutomatic="1"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286248" y="2071678"/>
          <a:ext cx="2286016" cy="1911260"/>
        </p:xfrm>
        <a:graphic>
          <a:graphicData uri="http://schemas.openxmlformats.org/presentationml/2006/ole">
            <p:oleObj spid="_x0000_s28675" name="Document" showAsIcon="1" r:id="rId4" imgW="914400" imgH="77148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319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Concourse</vt:lpstr>
      <vt:lpstr>D:\Company Specific 2021\DXC Technologies Automata-Fix Questions.docx</vt:lpstr>
      <vt:lpstr>D:\Company Specific 2021\DXC Technology Interview Questions for Technical Round.docx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2020-09-09T17:01:48Z</dcterms:created>
  <dcterms:modified xsi:type="dcterms:W3CDTF">2020-09-09T17:25:32Z</dcterms:modified>
</cp:coreProperties>
</file>