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69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BATHRINATHAN M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312214365 / B3405E307232D7F92BF476C351F56A54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</TotalTime>
  <Words>598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55</cp:revision>
  <dcterms:created xsi:type="dcterms:W3CDTF">2024-03-29T15:07:22Z</dcterms:created>
  <dcterms:modified xsi:type="dcterms:W3CDTF">2024-08-31T10:38:17Z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