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5" r:id="rId4"/>
    <p:sldId id="264" r:id="rId5"/>
    <p:sldId id="262" r:id="rId6"/>
    <p:sldId id="261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4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72E77-999A-40CA-B47F-5EC311897A7C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CF4FB-8B6D-4696-88BC-F75E0D1F8C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88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432C-2057-4067-9C47-AFDFD0B24A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30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605D8-B0E1-ED40-025A-B502CFBA1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264A2D-71EA-0A1A-0F10-BE56A9D85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EAF002-DB87-3C8B-0821-3CBA8C82A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51FA0-5D0C-1AD8-6F18-EFEFB6E43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432C-2057-4067-9C47-AFDFD0B24A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668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432C-2057-4067-9C47-AFDFD0B24A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13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3432C-2057-4067-9C47-AFDFD0B24AF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305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225631" y="1270660"/>
            <a:ext cx="6898971" cy="74814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Cookies Sales dashboard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422E9-CFA0-C4B0-48C6-0078123D1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" y="249382"/>
            <a:ext cx="11792197" cy="64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6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F475-64B0-B9D1-157F-B97508663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6D7F6-B506-CCAD-A143-C8C3DE16E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4874"/>
            <a:ext cx="12191999" cy="695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9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278B9C-4364-4088-BF79-8A0926FC0C15}"/>
              </a:ext>
            </a:extLst>
          </p:cNvPr>
          <p:cNvSpPr txBox="1">
            <a:spLocks/>
          </p:cNvSpPr>
          <p:nvPr/>
        </p:nvSpPr>
        <p:spPr>
          <a:xfrm>
            <a:off x="806623" y="1494775"/>
            <a:ext cx="10209475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sz="3200" dirty="0"/>
              <a:t>The total cost and total profit for different months were analysed using stacked column chart.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E6907B-3F2B-45A6-A909-024C4E10A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1574" y="3250150"/>
            <a:ext cx="6203699" cy="2818140"/>
          </a:xfrm>
        </p:spPr>
      </p:pic>
    </p:spTree>
    <p:extLst>
      <p:ext uri="{BB962C8B-B14F-4D97-AF65-F5344CB8AC3E}">
        <p14:creationId xmlns:p14="http://schemas.microsoft.com/office/powerpoint/2010/main" val="380819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1C08B3-7CAA-4A04-B3FD-8F2E43276558}"/>
              </a:ext>
            </a:extLst>
          </p:cNvPr>
          <p:cNvSpPr txBox="1">
            <a:spLocks/>
          </p:cNvSpPr>
          <p:nvPr/>
        </p:nvSpPr>
        <p:spPr>
          <a:xfrm>
            <a:off x="785937" y="1489291"/>
            <a:ext cx="11142922" cy="957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dirty="0"/>
              <a:t>The total revenue for different months were displayed in line chart for trend analysis.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1F969-92AA-8230-DC3B-B5FEA97B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65" y="3034758"/>
            <a:ext cx="1752845" cy="2499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119B02-6CB0-5BC1-E08E-8E218CEC24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337" y="3034757"/>
            <a:ext cx="1762371" cy="2499143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8F7A3C0-1E73-8838-CF81-AB73E3560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920136" y="3230088"/>
            <a:ext cx="6801799" cy="1894599"/>
          </a:xfrm>
        </p:spPr>
      </p:pic>
    </p:spTree>
    <p:extLst>
      <p:ext uri="{BB962C8B-B14F-4D97-AF65-F5344CB8AC3E}">
        <p14:creationId xmlns:p14="http://schemas.microsoft.com/office/powerpoint/2010/main" val="179405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EB6C4-5860-4B27-9297-931164F4BC0E}"/>
              </a:ext>
            </a:extLst>
          </p:cNvPr>
          <p:cNvSpPr/>
          <p:nvPr/>
        </p:nvSpPr>
        <p:spPr>
          <a:xfrm>
            <a:off x="928253" y="1437738"/>
            <a:ext cx="1010689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3200" dirty="0"/>
              <a:t>The average revenue per cookie was analysed in donut chart in terms of type of the product.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1198A3-BC13-CA82-19CF-FA4F7D71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253" y="2897566"/>
            <a:ext cx="1714739" cy="23750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43E793-647E-F244-015B-BA90B4D96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398" y="2897566"/>
            <a:ext cx="1752845" cy="2375078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DEC94BB-11FE-2F42-28B7-098949326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571013" y="2720757"/>
            <a:ext cx="3998025" cy="3244575"/>
          </a:xfrm>
        </p:spPr>
      </p:pic>
    </p:spTree>
    <p:extLst>
      <p:ext uri="{BB962C8B-B14F-4D97-AF65-F5344CB8AC3E}">
        <p14:creationId xmlns:p14="http://schemas.microsoft.com/office/powerpoint/2010/main" val="301851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8" y="137101"/>
            <a:ext cx="10515600" cy="1325563"/>
          </a:xfrm>
        </p:spPr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980-9299-46AD-BABA-959C01B7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98" y="1288473"/>
            <a:ext cx="10700902" cy="530975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dirty="0"/>
              <a:t>The top 3 products based on the number of cookies sold and profit earned by the company from the year 2018 to 2019.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0048F-CDA4-A069-01D0-59C1ABC72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2" y="3204171"/>
            <a:ext cx="1714739" cy="22482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8FDC0-B39F-FE7F-F89B-7308F358C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45" y="3235576"/>
            <a:ext cx="1752845" cy="22168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66EC11-2605-8338-EF27-9F005F87D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49" y="3201202"/>
            <a:ext cx="4058216" cy="14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6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SALES REPORT AND INSIGHTS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1980-9299-46AD-BABA-959C01B7E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573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 top customers were listed by states based on the number of cookies sold and profit earned by the company from the year 2018 to 2019.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67DD43-46A1-B675-2993-F48511D6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32" y="3204171"/>
            <a:ext cx="1714739" cy="22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B0309D-320A-A79F-80DD-7DAD4634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6909" y="3204171"/>
            <a:ext cx="1762371" cy="22958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8B81E-BA69-32F4-5045-A22873D67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36" y="3204170"/>
            <a:ext cx="3446145" cy="246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1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E47B-9F2C-4797-A394-243A72C72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373" y="2766218"/>
            <a:ext cx="7180118" cy="1325563"/>
          </a:xfrm>
        </p:spPr>
        <p:txBody>
          <a:bodyPr>
            <a:noAutofit/>
          </a:bodyPr>
          <a:lstStyle/>
          <a:p>
            <a:r>
              <a:rPr lang="en-GB" sz="7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YOU..!!</a:t>
            </a:r>
            <a:endParaRPr lang="en-IN" sz="72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7134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130</Words>
  <Application>Microsoft Office PowerPoint</Application>
  <PresentationFormat>Widescreen</PresentationFormat>
  <Paragraphs>16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 Black</vt:lpstr>
      <vt:lpstr>Segoe UI Light</vt:lpstr>
      <vt:lpstr>Custom Design</vt:lpstr>
      <vt:lpstr>Cookies Sales dashboard</vt:lpstr>
      <vt:lpstr>PowerPoint Presentation</vt:lpstr>
      <vt:lpstr>PowerPoint Presentation</vt:lpstr>
      <vt:lpstr>SALES REPORT AND INSIGHTS</vt:lpstr>
      <vt:lpstr>SALES REPORT AND INSIGHTS</vt:lpstr>
      <vt:lpstr>SALES REPORT AND INSIGHTS</vt:lpstr>
      <vt:lpstr>SALES REPORT AND INSIGHTS</vt:lpstr>
      <vt:lpstr>SALES REPORT AND INSIGHTS</vt:lpstr>
      <vt:lpstr>THANK YOU..!!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Naveen Babu Bathula</cp:lastModifiedBy>
  <cp:revision>8</cp:revision>
  <dcterms:created xsi:type="dcterms:W3CDTF">2016-09-04T11:54:55Z</dcterms:created>
  <dcterms:modified xsi:type="dcterms:W3CDTF">2025-09-01T20:15:09Z</dcterms:modified>
</cp:coreProperties>
</file>