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Bell MT" panose="02020503060305020303" pitchFamily="18" charset="0"/>
      <p:regular r:id="rId18"/>
      <p:bold r:id="rId19"/>
      <p:italic r:id="rId20"/>
      <p:boldItalic r:id="rId21"/>
    </p:embeddedFont>
    <p:embeddedFont>
      <p:font typeface="Bodoni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UAfWTudi5hyzZ1U3+b38/sBd2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Total revenue by day and time of 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Count of gender by product 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Top selling product lines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barChart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Average of rating by time of 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textbox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slicer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slicer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slicer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slicer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slicer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card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card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Total Profit % and Target Profit 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Top selling cities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/>
              <a:t>No alt text provided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435440" y="137391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en-IN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WALMART SALES DATA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ctrTitle"/>
          </p:nvPr>
        </p:nvSpPr>
        <p:spPr>
          <a:xfrm>
            <a:off x="-962025" y="114020"/>
            <a:ext cx="7153275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Business Inquiries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0" y="733425"/>
            <a:ext cx="12192000" cy="62198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161925" y="934385"/>
            <a:ext cx="37052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Based on the Product</a:t>
            </a:r>
            <a:endParaRPr/>
          </a:p>
        </p:txBody>
      </p:sp>
      <p:sp>
        <p:nvSpPr>
          <p:cNvPr id="164" name="Google Shape;164;p10"/>
          <p:cNvSpPr txBox="1"/>
          <p:nvPr/>
        </p:nvSpPr>
        <p:spPr>
          <a:xfrm>
            <a:off x="367554" y="1535437"/>
            <a:ext cx="10784541" cy="2259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 which time of the day, the rating will be more?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Which day of the week has the best avg ratings?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Which month has the best avg ratings?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C60F4-4F31-C6D0-A0CA-0227E467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115" y="3861697"/>
            <a:ext cx="1504368" cy="2286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3D8AEE-0C09-391B-D7BA-3D5DB3765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105" y="3861697"/>
            <a:ext cx="1390844" cy="2333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F45FFF-FC33-A56A-F77C-5E4995131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058" y="3690761"/>
            <a:ext cx="2786742" cy="24338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ctrTitle"/>
          </p:nvPr>
        </p:nvSpPr>
        <p:spPr>
          <a:xfrm>
            <a:off x="-962025" y="114020"/>
            <a:ext cx="7153275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Business Inquiries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0" y="733425"/>
            <a:ext cx="12192000" cy="62198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61925" y="934385"/>
            <a:ext cx="37052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Based on the Product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510988" y="1564554"/>
            <a:ext cx="10784541" cy="59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Which product line is more attracted towards female/male?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C6E935-13C6-906E-1AE4-CA22E8737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149" y="3529448"/>
            <a:ext cx="1390844" cy="233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02029-81E0-0D3C-F04C-689156B53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057" y="3113314"/>
            <a:ext cx="3548743" cy="28882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ctrTitle"/>
          </p:nvPr>
        </p:nvSpPr>
        <p:spPr>
          <a:xfrm>
            <a:off x="-962025" y="114020"/>
            <a:ext cx="7153275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Business Inquiries</a:t>
            </a:r>
            <a:endParaRPr/>
          </a:p>
        </p:txBody>
      </p:sp>
      <p:sp>
        <p:nvSpPr>
          <p:cNvPr id="182" name="Google Shape;182;p12"/>
          <p:cNvSpPr/>
          <p:nvPr/>
        </p:nvSpPr>
        <p:spPr>
          <a:xfrm>
            <a:off x="0" y="733425"/>
            <a:ext cx="12192000" cy="62198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161925" y="934385"/>
            <a:ext cx="51810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Based on the city and branch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516957" y="1550150"/>
            <a:ext cx="10784541" cy="115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What are the top selling cities based on the total sales, total revenue, gross margin % and average of rating?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A75DE-A825-78E3-92D7-99C5C3D2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8" y="3907295"/>
            <a:ext cx="1419423" cy="2286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E16372-5FC7-4FCE-C8B0-AE6553E45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445" y="3843337"/>
            <a:ext cx="1390844" cy="2333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665C6-8318-038D-EFD5-34D147FE1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965" y="4156830"/>
            <a:ext cx="4691742" cy="1264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ctrTitle"/>
          </p:nvPr>
        </p:nvSpPr>
        <p:spPr>
          <a:xfrm>
            <a:off x="-962025" y="114020"/>
            <a:ext cx="7153275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Business Inquiries</a:t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0" y="733425"/>
            <a:ext cx="12192000" cy="62198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161925" y="934385"/>
            <a:ext cx="37052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Based on the Product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03729" y="1658565"/>
            <a:ext cx="10784541" cy="59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Whether target profit % is achieved?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BEC2F-D8DE-EB58-7D65-7E1F419E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66" y="2790735"/>
            <a:ext cx="4043191" cy="24086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ctrTitle"/>
          </p:nvPr>
        </p:nvSpPr>
        <p:spPr>
          <a:xfrm>
            <a:off x="-107576" y="114020"/>
            <a:ext cx="7153275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Factors affecting the sales</a:t>
            </a:r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0" y="733425"/>
            <a:ext cx="12192000" cy="62198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945776" y="1352830"/>
            <a:ext cx="10784541" cy="371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Weekdays/Weekends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Seasonal changes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Holidays, Festivals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Economical conditions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Technological changes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/>
          <p:nvPr/>
        </p:nvSpPr>
        <p:spPr>
          <a:xfrm>
            <a:off x="1" y="744070"/>
            <a:ext cx="12192000" cy="611392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0" y="2606841"/>
            <a:ext cx="1210565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 b="1">
                <a:solidFill>
                  <a:schemeClr val="lt1"/>
                </a:solidFill>
                <a:latin typeface="Bodoni"/>
                <a:ea typeface="Bodoni"/>
                <a:cs typeface="Bodoni"/>
                <a:sym typeface="Bodoni"/>
              </a:rPr>
              <a:t>Thank you..!!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ctrTitle"/>
          </p:nvPr>
        </p:nvSpPr>
        <p:spPr>
          <a:xfrm>
            <a:off x="-981075" y="67324"/>
            <a:ext cx="7153275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Aim of the project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0" y="733425"/>
            <a:ext cx="12192000" cy="62198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80976" y="878542"/>
            <a:ext cx="11401424" cy="557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To understand top performing branches and products.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To analyse the sales trend of different products and customer behaviour.  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To examine ways to improve and for streamline sales strategies for optimization.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en-IN" sz="32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To identify the various factors affecting the sales performance across its different branches and over time.</a:t>
            </a:r>
            <a:endParaRPr sz="3200" b="0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342900" marR="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ctrTitle"/>
          </p:nvPr>
        </p:nvSpPr>
        <p:spPr>
          <a:xfrm>
            <a:off x="-1285875" y="77395"/>
            <a:ext cx="8763000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About the given dataset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9027E-188B-3E85-6F6D-836C019E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8360"/>
            <a:ext cx="12192000" cy="6175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55803-D549-95DC-8D55-F85D4057B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363" y="4438312"/>
            <a:ext cx="3667637" cy="2419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ctrTitle"/>
          </p:nvPr>
        </p:nvSpPr>
        <p:spPr>
          <a:xfrm>
            <a:off x="-371475" y="91188"/>
            <a:ext cx="7153275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Process of data analysis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0" y="638176"/>
            <a:ext cx="12192000" cy="62198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238125" y="840442"/>
            <a:ext cx="11811000" cy="50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ll MT"/>
              <a:buAutoNum type="arabicParenR"/>
            </a:pPr>
            <a:r>
              <a:rPr lang="en-IN" sz="28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Importing data from csv format into MYSQL database</a:t>
            </a:r>
            <a:endParaRPr/>
          </a:p>
          <a:p>
            <a:pPr marL="514350" marR="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514350" marR="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514350" marR="0" lvl="0" indent="-5143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ll MT"/>
              <a:buAutoNum type="arabicParenR"/>
            </a:pPr>
            <a:r>
              <a:rPr lang="en-IN" sz="28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Data cleaning (MYSQL)</a:t>
            </a:r>
            <a:endParaRPr/>
          </a:p>
          <a:p>
            <a:pPr marL="514350" marR="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514350" marR="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514350" marR="0" lvl="0" indent="-3365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  <a:p>
            <a:pPr marL="514350" marR="0" lvl="0" indent="-5143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ll MT"/>
              <a:buAutoNum type="arabicParenR"/>
            </a:pPr>
            <a:r>
              <a:rPr lang="en-IN" sz="28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Connecting MYSQL database with Power B</a:t>
            </a:r>
            <a:r>
              <a:rPr lang="en-IN" sz="28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</a:t>
            </a:r>
            <a:r>
              <a:rPr lang="en-IN" sz="28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.</a:t>
            </a:r>
            <a:endParaRPr/>
          </a:p>
          <a:p>
            <a:pPr marL="514350" marR="0" lvl="0" indent="-5143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ell MT"/>
              <a:buAutoNum type="arabicParenR"/>
            </a:pPr>
            <a:r>
              <a:rPr lang="en-IN" sz="28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Creating interactive dashboard.</a:t>
            </a:r>
            <a:endParaRPr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562100" y="1438203"/>
            <a:ext cx="10182226" cy="95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Create a database named </a:t>
            </a:r>
            <a:r>
              <a:rPr lang="en-IN" sz="24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salesdatawalmart.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Import a data and store the data  in the form of table named </a:t>
            </a:r>
            <a:r>
              <a:rPr lang="en-IN" sz="24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sales.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1562100" y="3053297"/>
            <a:ext cx="9667875" cy="139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Identify the </a:t>
            </a:r>
            <a:r>
              <a:rPr lang="en-IN" sz="24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null </a:t>
            </a:r>
            <a:r>
              <a:rPr lang="en-IN" sz="24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values and </a:t>
            </a:r>
            <a:r>
              <a:rPr lang="en-IN" sz="24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missing</a:t>
            </a:r>
            <a:r>
              <a:rPr lang="en-IN" sz="24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 values and replace them. </a:t>
            </a:r>
            <a:endParaRPr/>
          </a:p>
          <a:p>
            <a:pPr marL="285750" marR="0" lvl="0" indent="-2857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Insert a </a:t>
            </a:r>
            <a:r>
              <a:rPr lang="en-IN" sz="24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3 new columns </a:t>
            </a:r>
            <a:r>
              <a:rPr lang="en-IN" sz="2400" b="0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into the sales table named </a:t>
            </a:r>
            <a:r>
              <a:rPr lang="en-IN" sz="24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time_of_day, day_name and month_name.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32508-DBEE-DEA7-C282-36A1BC6CA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0AF7A-2466-5DEC-CCFB-4AC4E871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35" y="110170"/>
            <a:ext cx="11876183" cy="66211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ctrTitle"/>
          </p:nvPr>
        </p:nvSpPr>
        <p:spPr>
          <a:xfrm>
            <a:off x="-962025" y="114020"/>
            <a:ext cx="7153275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Business Inquiries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0" y="638176"/>
            <a:ext cx="12192000" cy="62198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161925" y="934385"/>
            <a:ext cx="37052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Based on the Product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313765" y="1457605"/>
            <a:ext cx="10784541" cy="170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What are the top selling product lines based on the total sales, total revenue, gross margin % and average of rating?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Whether the actual sales are greater than the average sales? (Good/Bad) 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15D2B-BAA2-F508-6FFF-E02EBEF6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241" y="4090706"/>
            <a:ext cx="6301648" cy="2023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ctrTitle"/>
          </p:nvPr>
        </p:nvSpPr>
        <p:spPr>
          <a:xfrm>
            <a:off x="-962025" y="114020"/>
            <a:ext cx="7153275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Business Inquiries</a:t>
            </a:r>
            <a:endParaRPr/>
          </a:p>
        </p:txBody>
      </p:sp>
      <p:sp>
        <p:nvSpPr>
          <p:cNvPr id="138" name="Google Shape;138;p8"/>
          <p:cNvSpPr/>
          <p:nvPr/>
        </p:nvSpPr>
        <p:spPr>
          <a:xfrm>
            <a:off x="0" y="733425"/>
            <a:ext cx="12192000" cy="62198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161925" y="934385"/>
            <a:ext cx="37052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Based on the Product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403411" y="1457605"/>
            <a:ext cx="10784541" cy="1705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How the revenue generated varying by month?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In which month, day and time of the day, the revenue gets affected?</a:t>
            </a:r>
            <a:endParaRPr/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39F4B-FB9A-FE16-FCFE-588A6764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009" y="3685844"/>
            <a:ext cx="1390844" cy="233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409B3-EE03-0B32-D51A-923E783A0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142" y="3685844"/>
            <a:ext cx="6513186" cy="25900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ctrTitle"/>
          </p:nvPr>
        </p:nvSpPr>
        <p:spPr>
          <a:xfrm>
            <a:off x="-962025" y="114020"/>
            <a:ext cx="7153275" cy="619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IN" sz="4400" b="1">
                <a:latin typeface="Bell MT"/>
                <a:ea typeface="Bell MT"/>
                <a:cs typeface="Bell MT"/>
                <a:sym typeface="Bell MT"/>
              </a:rPr>
              <a:t>Business Inquiries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0" y="733425"/>
            <a:ext cx="12192000" cy="6219824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161924" y="751889"/>
            <a:ext cx="70193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Based on the customer type and gender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647564" y="1293573"/>
            <a:ext cx="10784541" cy="33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Which type of customer is contributing more to sales?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Which gender is contributing more to sales?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What is the gender of most of the customers?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What is the gender distribution per branch?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IN" sz="2400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What is the most common product line by gender?</a:t>
            </a:r>
            <a:endParaRPr dirty="0"/>
          </a:p>
          <a:p>
            <a:pPr marL="342900" marR="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A4F72-32FF-BFA1-F23B-9C2B94CE0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" y="4579801"/>
            <a:ext cx="1390844" cy="233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1D6A86-6956-B284-A4C2-828DF1B5E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672" y="4400171"/>
            <a:ext cx="5361160" cy="24327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EE8FEB-F60E-C50C-F971-15D7D3976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340" y="4571681"/>
            <a:ext cx="1419423" cy="2286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673E2-B3CC-0684-23EE-B071E43965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974" y="4498629"/>
            <a:ext cx="1457528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779F00-F574-2850-BD43-808A88E0A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216" y="4562154"/>
            <a:ext cx="1267002" cy="23053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499</Words>
  <Application>Microsoft Office PowerPoint</Application>
  <PresentationFormat>Widescreen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Bodoni</vt:lpstr>
      <vt:lpstr>Bell MT</vt:lpstr>
      <vt:lpstr>Office Theme</vt:lpstr>
      <vt:lpstr>WALMART SALES DATA ANALYSIS</vt:lpstr>
      <vt:lpstr>Aim of the project</vt:lpstr>
      <vt:lpstr>About the given dataset</vt:lpstr>
      <vt:lpstr>Process of data analysis</vt:lpstr>
      <vt:lpstr>PowerPoint Presentation</vt:lpstr>
      <vt:lpstr>PowerPoint Presentation</vt:lpstr>
      <vt:lpstr>Business Inquiries</vt:lpstr>
      <vt:lpstr>Business Inquiries</vt:lpstr>
      <vt:lpstr>Business Inquiries</vt:lpstr>
      <vt:lpstr>Business Inquiries</vt:lpstr>
      <vt:lpstr>Business Inquiries</vt:lpstr>
      <vt:lpstr>Business Inquiries</vt:lpstr>
      <vt:lpstr>Business Inquiries</vt:lpstr>
      <vt:lpstr>Factors affecting the sales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Gobiga K</dc:creator>
  <cp:lastModifiedBy>Naveen Babu Bathula</cp:lastModifiedBy>
  <cp:revision>3</cp:revision>
  <dcterms:created xsi:type="dcterms:W3CDTF">2024-04-22T07:38:36Z</dcterms:created>
  <dcterms:modified xsi:type="dcterms:W3CDTF">2025-09-02T07:47:43Z</dcterms:modified>
</cp:coreProperties>
</file>