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159D3-1CC3-4AFF-A67F-7153CD327349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A309-5B16-4BB1-830B-648E0383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09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03198B-89A5-4183-AF72-74C8E445D688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A9EBC8-23E8-4FDC-BF18-589E7026D7E0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4000" dirty="0"/>
              <a:t>DISTRIBUTION OF OVERALL </a:t>
            </a:r>
            <a:r>
              <a:rPr lang="en-IN" sz="4000" dirty="0" smtClean="0"/>
              <a:t>RATING</a:t>
            </a:r>
            <a:endParaRPr lang="en-IN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560840" cy="4248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4800" dirty="0" smtClean="0"/>
              <a:t>TOP TWENTY PLAYERS IN FIFA</a:t>
            </a:r>
            <a:endParaRPr lang="en-IN" sz="4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34778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57413"/>
            <a:ext cx="3708995" cy="429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4000" dirty="0" smtClean="0"/>
              <a:t>AVERAGE WAGES OF TOP 20 PLAYERS</a:t>
            </a:r>
            <a:endParaRPr lang="en-IN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" y="1882131"/>
            <a:ext cx="9144000" cy="500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2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4000" dirty="0" smtClean="0"/>
              <a:t>CORELATION BETWEEN OVERALL RATING AND VALUE FEATURES</a:t>
            </a:r>
            <a:endParaRPr lang="en-IN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288032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6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dirty="0" smtClean="0"/>
              <a:t>AVERAGE AGE OF THE PLAYERS</a:t>
            </a:r>
            <a:endParaRPr lang="en-IN" sz="4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5163"/>
            <a:ext cx="91440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3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3600" dirty="0" smtClean="0"/>
              <a:t>IS TOP PLAYERS APPEAR ANY OTHER TABLE</a:t>
            </a:r>
            <a:endParaRPr lang="en-IN" sz="36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457870" cy="11718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3600" dirty="0" smtClean="0"/>
              <a:t>AVERAGE WAGE ONE CAN EXPECT IN EACH POSITION</a:t>
            </a:r>
            <a:endParaRPr lang="en-IN" sz="36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4283968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44824"/>
            <a:ext cx="4644008" cy="501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42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DISTRIBUTION OF OVERALL RATING</vt:lpstr>
      <vt:lpstr>TOP TWENTY PLAYERS IN FIFA</vt:lpstr>
      <vt:lpstr>AVERAGE WAGES OF TOP 20 PLAYERS</vt:lpstr>
      <vt:lpstr>CORELATION BETWEEN OVERALL RATING AND VALUE FEATURES</vt:lpstr>
      <vt:lpstr>AVERAGE AGE OF THE PLAYERS</vt:lpstr>
      <vt:lpstr>IS TOP PLAYERS APPEAR ANY OTHER TABLE</vt:lpstr>
      <vt:lpstr>AVERAGE WAGE ONE CAN EXPECT IN EACH 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MIN PROJECT</dc:title>
  <dc:creator>ELCOT</dc:creator>
  <cp:lastModifiedBy>ELCOT</cp:lastModifiedBy>
  <cp:revision>14</cp:revision>
  <dcterms:created xsi:type="dcterms:W3CDTF">2021-10-03T00:18:50Z</dcterms:created>
  <dcterms:modified xsi:type="dcterms:W3CDTF">2021-10-03T03:07:11Z</dcterms:modified>
</cp:coreProperties>
</file>