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4918AF17-E094-4476-A935-EA6B2443E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34FA066-DBFE-4598-8EC1-6F355D069A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02D5B181-6F6C-4AE6-B2C6-2B3E80C2CC8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254E760-21E7-4E42-8C81-29492CFA5F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6DC5837-38F3-4B2C-BA3E-661FB563DD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EE94A14-D5E8-43C2-AC71-404F2898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109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5B08E13-C690-4794-BDD2-2FBC17A1537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B1D36F9-6F9B-4986-8351-95B44A2D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319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D8D159-B63D-4C00-809F-B19DC081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2C9D3F3-7F58-43BB-8BED-6375CEDFB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728767-4890-41DF-91EE-79D0873B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7A42-525D-407F-99BE-3A0DAC182E9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C5A01F-3DAC-4363-80EF-7D35E21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C68964-6E89-4D35-925C-4A8CA238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E3AB84-32C8-4B61-B181-1E08E59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5B94C5A-B9BB-4B39-8DA6-A1F5F2820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A30E13-EDD7-44D9-9E76-CA68E366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4CB2-3A88-4C9A-B5D9-D6E1255DC440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CD5A43-9D4B-44D4-B70A-3746D0C6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6C7955-9908-423D-98FD-16D2B648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35FE97A-8FC7-4A07-863D-56F184D9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B575CE3-DC6E-47CF-A28F-E58631D1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A6A9F2-3D41-47D4-97E4-DF8CA2EF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FB4-3716-4608-903C-3B75728428A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0E8224-FA73-437B-90DB-DD9DBE8C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293734-9BED-41EA-8840-C8A17146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5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FF954-2107-4E1C-9579-CFFF757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A378A6-AB3C-4939-A665-DDE781BC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42BB4C-94A5-465B-927C-5E82C70C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2AC-D857-4570-A12D-0F210C88D40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B524D8-4693-4806-9D09-9E287E20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DFF18B-E3B7-4F7F-A8B6-5899BDB9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ECE5FE-EB67-4A44-94EA-68CFB0A1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ACD826-802B-409E-9FAE-D00F137E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25559A-854F-4A59-B2C5-083B34C4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562A-40DE-4FDA-87F2-9A19D960F3E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3BD24B-56D0-4BC4-9C9B-014EAB30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76AF6D-4BD3-47D6-9D17-42C90A99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B39A42-22EA-4662-89F8-F504C6A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A2A371-31C7-4C87-BCAF-55C89EE42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A0D319-369D-4032-93CF-AF7CF9C3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30A8F2-65A6-47DA-AB24-C871227D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0265-333B-4DA8-BE91-66F9C9B1AEE5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1CB95E-2848-4709-BE4D-EE723167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E70C042-459E-440F-8BA7-0D367ADF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531E29-5011-476D-9FB4-62520F0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4FB46A-FB0D-4A2C-8548-8471E262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626174-1ABC-4F9E-B336-00E65C67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3D1EE9C-F3E3-48A3-804F-EBA5D294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C2CA7ED-8105-439B-A7DF-B2846CBA1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DF1809-693D-4E93-8F57-1D0C02C0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DF0-A1A2-4B90-9DF0-22632F941B84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42E9BB-71EB-443C-8F59-9663126A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262F398-BD8A-4D53-807A-BD8579A5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322A47-6CA5-4735-83B7-ED8CE75A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C03BC5-4095-4AE1-A373-DDCD2BD5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B16A-9AB7-4E07-AAC9-018FA1F02CCA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8B0A3B-4194-4F49-8325-FC6E6532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0A5A0D-83E8-48A1-B2E0-63D2BD81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6A2372-C3D6-4B37-9F6E-A9BF356C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B548-60EE-43AE-84E6-F8191E7AE198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2602595-F755-4F0D-94E5-32DD18EE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6803C71-98DC-495B-A3EF-7A4B1233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ED3EEF-D22E-4C43-9F01-2566B81B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20D111-ABB5-4614-9E7A-34326144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54549F-6689-4ABC-96CC-7A6CBC1F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55B549-6B87-486A-9E17-267DF1E0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14E-83B8-4F9A-B242-4C39F2211C10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E3473B-A439-4794-99A3-00D8912F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82AA4B-3282-4904-BE04-ABEA4D2E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E98B9B-42EC-4B14-A558-09B5327F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1228F6-4B47-4DFA-99A2-A58A071C7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485BC61-B595-413E-A7A0-81CC53E8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713B9B5-63D7-4471-A8B4-E53E452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171F-D08E-4B44-AF8E-B4418F90D91E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FE5FB0-00BF-4863-8900-5C2EFFB1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F10186-1C1E-401B-A922-AD57E23E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AE5137C-D225-44AA-971B-AF605C6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44D88D-F79C-42B3-85EC-5C8B6AC0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77E40D-158F-452C-B1C1-E407EE28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5D8E-E5A8-4941-8369-96E2D22A50A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D0719-2BB3-43D6-918F-7C435EC8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567A7-9464-4E05-91D6-AA008A809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F429-5CA6-43F8-9495-16FBA68F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DEC7BD-28E2-4515-A0BE-28DE86118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697" y="2533435"/>
            <a:ext cx="9144000" cy="1334934"/>
          </a:xfrm>
        </p:spPr>
        <p:txBody>
          <a:bodyPr/>
          <a:lstStyle/>
          <a:p>
            <a:r>
              <a:rPr lang="he-IL" dirty="0">
                <a:solidFill>
                  <a:srgbClr val="0000FF"/>
                </a:solidFill>
                <a:cs typeface="+mn-cs"/>
              </a:rPr>
              <a:t>פרויקט בחישוב מקבילי</a:t>
            </a:r>
            <a:endParaRPr lang="en-US" dirty="0">
              <a:solidFill>
                <a:srgbClr val="0000FF"/>
              </a:solidFill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188DB8D-E1B5-4062-8659-95377E2E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410" y="4019289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0000FF"/>
                </a:solidFill>
              </a:rPr>
              <a:t>בתיה זינגר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55CE37F-3634-4890-823D-D6DE4288F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36"/>
            <a:ext cx="4639849" cy="26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132ED9-FBBF-4CA0-9915-2DE55E47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665"/>
            <a:ext cx="10515600" cy="1325563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תיאור הבעיה: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F749D6-9E00-43B4-B7ED-519FF727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43" y="2127550"/>
            <a:ext cx="10515600" cy="322945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פרויקט זה עוסק בעיבוד שפת גוף , ע"י פונקציות שונות לזיהוי אובייקטים מסוימים.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יש למשתמש שתי אפשרויות העלאת סרטון או הסרטה ע"י מצלמת המחשב ודימוי ראיון עבודה או הרצאה.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הסרטון נשלח לשרת לעיבוד.</a:t>
            </a:r>
          </a:p>
          <a:p>
            <a:pPr marL="0" indent="0">
              <a:lnSpc>
                <a:spcPct val="150000"/>
              </a:lnSpc>
              <a:buNone/>
            </a:pP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9EA935-029A-4CDB-9B2B-23316AD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4" y="575094"/>
            <a:ext cx="9480884" cy="55673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he-IL" sz="3200" dirty="0">
                <a:solidFill>
                  <a:schemeClr val="accent1">
                    <a:lumMod val="50000"/>
                  </a:schemeClr>
                </a:solidFill>
              </a:rPr>
              <a:t>המשימה: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e-IL" sz="2400" dirty="0">
                <a:solidFill>
                  <a:schemeClr val="accent1">
                    <a:lumMod val="50000"/>
                  </a:schemeClr>
                </a:solidFill>
              </a:rPr>
              <a:t>פונקציית העיבוד עוברת על הסרטון ומזהה אובייקטים בסרטון לפי מה שהוגדר ומסמנת אותם על הסרטון (בריבועים ובטקסט), וסיווגו לאיזה סוג שייך.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solidFill>
                  <a:schemeClr val="accent1">
                    <a:lumMod val="50000"/>
                  </a:schemeClr>
                </a:solidFill>
              </a:rPr>
              <a:t>לאחר מכן פונקציית הזיהוי מעדכנת את המערך שסופר כמה פעמים זיהינו כל אובייקט. ולאחר שגמרנו לעבור על כל הסרטון היא מחשבת את התוצאה הסופית ומחזירה למשתמש.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3200" dirty="0">
                <a:solidFill>
                  <a:schemeClr val="accent1">
                    <a:lumMod val="50000"/>
                  </a:schemeClr>
                </a:solidFill>
              </a:rPr>
              <a:t>הבעיה: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solidFill>
                  <a:schemeClr val="accent1">
                    <a:lumMod val="50000"/>
                  </a:schemeClr>
                </a:solidFill>
              </a:rPr>
              <a:t>המשימה הנ"ל צורכת זמן רב וגורמת למשתמש להמתין זמן רב לקבלת התוצאות והסרטון המעובד.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3200" dirty="0">
                <a:solidFill>
                  <a:schemeClr val="accent1">
                    <a:lumMod val="50000"/>
                  </a:schemeClr>
                </a:solidFill>
              </a:rPr>
              <a:t>המטרה: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>
                <a:solidFill>
                  <a:schemeClr val="accent1">
                    <a:lumMod val="50000"/>
                  </a:schemeClr>
                </a:solidFill>
              </a:rPr>
              <a:t>לקצר את זמן ההמתנה ע"י שימוש </a:t>
            </a:r>
            <a:r>
              <a:rPr lang="he-IL" sz="2400" dirty="0" err="1">
                <a:solidFill>
                  <a:schemeClr val="accent1">
                    <a:lumMod val="50000"/>
                  </a:schemeClr>
                </a:solidFill>
              </a:rPr>
              <a:t>במיקבול</a:t>
            </a:r>
            <a:r>
              <a:rPr lang="he-IL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he-IL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0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3676EF-670B-4E8C-AEA9-059F7A3E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365126"/>
            <a:ext cx="10506636" cy="1015440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הפתרון</a:t>
            </a:r>
            <a:r>
              <a:rPr lang="he-IL" sz="4000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:</a:t>
            </a:r>
            <a:endParaRPr lang="en-US" sz="4000" dirty="0">
              <a:solidFill>
                <a:schemeClr val="accent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0198B4-EA06-41E8-AE0C-594D636A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2" y="1078982"/>
            <a:ext cx="10515600" cy="5444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כדי לקצר את משך זמן עיבוד הסרטון הלולאות תרוצנה במקביל.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b="1" dirty="0">
                <a:solidFill>
                  <a:schemeClr val="accent1">
                    <a:lumMod val="50000"/>
                  </a:schemeClr>
                </a:solidFill>
              </a:rPr>
              <a:t>הסבר:</a:t>
            </a:r>
            <a:endParaRPr lang="he-I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עד כה עבדנו ללא מקביליות, תהליך אחד עבד על לולאות ופונקציות שונות, דבר שגרם להאטת התוכנית.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הפונקציה תחולק לשני תהליכים הרצים במקביל, מה שיקטין את זמן ריצתה.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החלטנו לחלק את הקוד למספר פונקציות שירוצו במקביל.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השתמשנו בפתרון בספריה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package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threading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 של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python </a:t>
            </a:r>
            <a:endParaRPr lang="he-I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בפונקציה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Thread 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 שמקבלת:   -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target= function name</a:t>
            </a:r>
            <a:endParaRPr lang="he-I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			    -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parameters</a:t>
            </a:r>
            <a:endParaRPr lang="he-I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410091" y="1035170"/>
            <a:ext cx="3821501" cy="434339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מקבול הקוד על ידי יצירת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thread 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 לכל פונקציה,</a:t>
            </a:r>
          </a:p>
          <a:p>
            <a:pPr algn="r">
              <a:lnSpc>
                <a:spcPct val="150000"/>
              </a:lnSpc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הפונקציה הראשית יוצרת שני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threads 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 מכניסה אותם לתוך תור של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threads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</a:p>
          <a:p>
            <a:pPr algn="r">
              <a:lnSpc>
                <a:spcPct val="150000"/>
              </a:lnSpc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מאתחלת אותם , ומסמנת להם לחכות לסיום כל ה-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threads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שעדין רצים.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7473408-D0A6-48E1-9540-23682354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"/>
          <a:stretch/>
        </p:blipFill>
        <p:spPr>
          <a:xfrm>
            <a:off x="1180730" y="959002"/>
            <a:ext cx="6333428" cy="36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9108490" y="949076"/>
            <a:ext cx="2532983" cy="379159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פונקציה שמזהה ידיים, </a:t>
            </a:r>
          </a:p>
          <a:p>
            <a:pPr algn="r">
              <a:lnSpc>
                <a:spcPct val="150000"/>
              </a:lnSpc>
            </a:pP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ומסמנת שזוהתה יד על ידי ריבוע סביב היד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וטקסט.</a:t>
            </a:r>
          </a:p>
          <a:p>
            <a:pPr algn="r">
              <a:lnSpc>
                <a:spcPct val="150000"/>
              </a:lnSpc>
            </a:pPr>
            <a:endParaRPr lang="he-IL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E875456-BB8B-4AE6-BE76-5C3C42E2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43" y="1053161"/>
            <a:ext cx="7385531" cy="33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6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23376" y="642756"/>
            <a:ext cx="2580950" cy="50731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000" dirty="0"/>
              <a:t>פונקציה שמזהה פנים,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ומסמנת על ידי ריבוע (אם גם אצבעות זוהו הם גם יסומנו), </a:t>
            </a:r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וטקסט</a:t>
            </a:r>
            <a:r>
              <a:rPr lang="he-IL" sz="2000" dirty="0"/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בתוך הלולאה שמזהה פנים ישנם עוד שני </a:t>
            </a:r>
            <a:r>
              <a:rPr lang="he-IL" sz="2000" dirty="0" err="1"/>
              <a:t>תהליכונים</a:t>
            </a:r>
            <a:r>
              <a:rPr lang="he-IL" sz="2000" dirty="0"/>
              <a:t> שיוצרו לצורך זיהוי עיניים וחיוך,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שגם הם יסומנו בריבוע וטקסט.</a:t>
            </a:r>
          </a:p>
          <a:p>
            <a:pPr>
              <a:lnSpc>
                <a:spcPct val="150000"/>
              </a:lnSpc>
            </a:pP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75B1449-31D7-4506-A6E8-8E42E061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09" y="851252"/>
            <a:ext cx="6310153" cy="36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1080F0C-CC5E-4DBD-B38A-E8239396EA3E}"/>
              </a:ext>
            </a:extLst>
          </p:cNvPr>
          <p:cNvSpPr txBox="1"/>
          <p:nvPr/>
        </p:nvSpPr>
        <p:spPr>
          <a:xfrm>
            <a:off x="9153144" y="952419"/>
            <a:ext cx="222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>
                <a:solidFill>
                  <a:schemeClr val="accent1">
                    <a:lumMod val="50000"/>
                  </a:schemeClr>
                </a:solidFill>
              </a:rPr>
              <a:t>זיהוי העיניים והחיוך: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12CA566-9CDB-4E20-89D0-51A20BBD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23" y="952419"/>
            <a:ext cx="8189706" cy="34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4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288"/>
          </a:xfrm>
        </p:spPr>
        <p:txBody>
          <a:bodyPr>
            <a:normAutofit/>
          </a:bodyPr>
          <a:lstStyle/>
          <a:p>
            <a:r>
              <a:rPr lang="he-IL" sz="3200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האצה ויעילות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52240"/>
            <a:ext cx="10515600" cy="432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600" dirty="0">
                <a:solidFill>
                  <a:schemeClr val="accent1">
                    <a:lumMod val="50000"/>
                  </a:schemeClr>
                </a:solidFill>
              </a:rPr>
              <a:t>תוצאות ההרצה – סדרתי לעומת מקבילי:</a:t>
            </a:r>
          </a:p>
          <a:p>
            <a:pPr marL="0" indent="0">
              <a:buNone/>
            </a:pPr>
            <a:r>
              <a:rPr lang="he-IL" sz="1600" dirty="0">
                <a:solidFill>
                  <a:schemeClr val="accent1">
                    <a:lumMod val="50000"/>
                  </a:schemeClr>
                </a:solidFill>
              </a:rPr>
              <a:t>לאחר הרצת הקוד על אותו סרטון אלו תוצאות זמן ריצה: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he-IL" sz="1600" dirty="0">
                <a:solidFill>
                  <a:schemeClr val="accent1">
                    <a:lumMod val="50000"/>
                  </a:schemeClr>
                </a:solidFill>
              </a:rPr>
              <a:t>סרטון א':</a:t>
            </a:r>
          </a:p>
          <a:p>
            <a:pPr marL="0" indent="0">
              <a:buNone/>
            </a:pPr>
            <a:endParaRPr lang="he-IL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e-IL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e-IL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he-IL" sz="1600" dirty="0">
                <a:solidFill>
                  <a:schemeClr val="accent1">
                    <a:lumMod val="50000"/>
                  </a:schemeClr>
                </a:solidFill>
              </a:rPr>
              <a:t>סרטון ב’: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he-IL" sz="1600" dirty="0">
                <a:solidFill>
                  <a:schemeClr val="accent1">
                    <a:lumMod val="50000"/>
                  </a:schemeClr>
                </a:solidFill>
              </a:rPr>
              <a:t>סרטון ג':</a:t>
            </a:r>
          </a:p>
          <a:p>
            <a:pPr marL="0" indent="0">
              <a:buNone/>
            </a:pPr>
            <a:endParaRPr lang="he-IL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5282AD9-4CAE-4B6F-86F5-5E82A752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1"/>
          <a:stretch/>
        </p:blipFill>
        <p:spPr>
          <a:xfrm>
            <a:off x="1731144" y="2880503"/>
            <a:ext cx="4865850" cy="57867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3B5FA2B-1BDE-4F58-8F51-9EE2221002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/>
          <a:stretch/>
        </p:blipFill>
        <p:spPr>
          <a:xfrm>
            <a:off x="1731144" y="2263748"/>
            <a:ext cx="4865850" cy="54087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1395A7E-5F0C-43D1-A363-78E24D604C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t="67728" r="74661" b="27897"/>
          <a:stretch/>
        </p:blipFill>
        <p:spPr>
          <a:xfrm>
            <a:off x="1869633" y="4401906"/>
            <a:ext cx="4936874" cy="61384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07C3A26-3FA1-4A9C-B893-86F42D9FA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33" y="3612952"/>
            <a:ext cx="4865851" cy="63970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02581F3D-9660-4438-AF98-24E3F8D49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633" y="5123405"/>
            <a:ext cx="4495656" cy="62770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E5B321B-8AA1-43C8-ACC3-F4DC1B2A9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9633" y="5928085"/>
            <a:ext cx="4655454" cy="6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050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329</Words>
  <Application>Microsoft Office PowerPoint</Application>
  <PresentationFormat>מסך רחב</PresentationFormat>
  <Paragraphs>44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פרויקט בחישוב מקבילי</vt:lpstr>
      <vt:lpstr>תיאור הבעיה:</vt:lpstr>
      <vt:lpstr>מצגת של PowerPoint‏</vt:lpstr>
      <vt:lpstr>הפתרון:</vt:lpstr>
      <vt:lpstr>מצגת של PowerPoint‏</vt:lpstr>
      <vt:lpstr>מצגת של PowerPoint‏</vt:lpstr>
      <vt:lpstr>מצגת של PowerPoint‏</vt:lpstr>
      <vt:lpstr>מצגת של PowerPoint‏</vt:lpstr>
      <vt:lpstr>האצה ויעילות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בחישוב מקבילי</dc:title>
  <dc:creator>batia zinger</dc:creator>
  <cp:lastModifiedBy>batia zinger</cp:lastModifiedBy>
  <cp:revision>25</cp:revision>
  <dcterms:created xsi:type="dcterms:W3CDTF">2020-05-26T18:00:54Z</dcterms:created>
  <dcterms:modified xsi:type="dcterms:W3CDTF">2020-12-14T16:39:14Z</dcterms:modified>
</cp:coreProperties>
</file>