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528" r:id="rId3"/>
    <p:sldId id="403" r:id="rId4"/>
    <p:sldId id="529" r:id="rId5"/>
    <p:sldId id="353" r:id="rId6"/>
    <p:sldId id="530" r:id="rId7"/>
    <p:sldId id="531" r:id="rId8"/>
    <p:sldId id="532" r:id="rId9"/>
    <p:sldId id="533" r:id="rId10"/>
    <p:sldId id="450" r:id="rId11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7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181600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en-US"/>
              <a:t>COMP 3317 Presentation v1.0, Your Lastname</a:t>
            </a:r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903495" y="0"/>
            <a:ext cx="1198924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r>
              <a:rPr lang="en-US"/>
              <a:t>21.01.2022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709C5BD-710E-45EF-8E17-F22029C241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83782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en-US"/>
              <a:t>COMP 3317 Presentation v1.0, Your Lastname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r>
              <a:rPr lang="en-US"/>
              <a:t>21.01.2022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003E9EB-BB66-4865-B74A-73D43623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538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955675"/>
            <a:ext cx="5097463" cy="3824288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AU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21.01.2022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COMP 3317 Presentation v1.0, Your Lastname</a:t>
            </a:r>
          </a:p>
        </p:txBody>
      </p:sp>
    </p:spTree>
    <p:extLst>
      <p:ext uri="{BB962C8B-B14F-4D97-AF65-F5344CB8AC3E}">
        <p14:creationId xmlns:p14="http://schemas.microsoft.com/office/powerpoint/2010/main" val="286390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955675"/>
            <a:ext cx="5097463" cy="3824288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AU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21.01.2022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COMP 3317 Presentation v1.0, Your Lastname</a:t>
            </a:r>
          </a:p>
        </p:txBody>
      </p:sp>
    </p:spTree>
    <p:extLst>
      <p:ext uri="{BB962C8B-B14F-4D97-AF65-F5344CB8AC3E}">
        <p14:creationId xmlns:p14="http://schemas.microsoft.com/office/powerpoint/2010/main" val="339455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955675"/>
            <a:ext cx="5097463" cy="3824288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AU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21.01.2022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COMP 3317 Presentation v1.0, Your Lastname</a:t>
            </a:r>
          </a:p>
        </p:txBody>
      </p:sp>
    </p:spTree>
    <p:extLst>
      <p:ext uri="{BB962C8B-B14F-4D97-AF65-F5344CB8AC3E}">
        <p14:creationId xmlns:p14="http://schemas.microsoft.com/office/powerpoint/2010/main" val="68638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21.01.2022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3317 Presentation v1.0, Your Lastname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4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405890" cy="365125"/>
          </a:xfrm>
        </p:spPr>
        <p:txBody>
          <a:bodyPr/>
          <a:lstStyle/>
          <a:p>
            <a:r>
              <a:rPr lang="en-US"/>
              <a:t>21.01.2022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07277" y="6356351"/>
            <a:ext cx="4324864" cy="365125"/>
          </a:xfrm>
        </p:spPr>
        <p:txBody>
          <a:bodyPr/>
          <a:lstStyle/>
          <a:p>
            <a:r>
              <a:rPr lang="en-US"/>
              <a:t>COMP 3317 Presentation v1.0, Your Lastname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42204" y="6356351"/>
            <a:ext cx="1373145" cy="365125"/>
          </a:xfrm>
        </p:spPr>
        <p:txBody>
          <a:bodyPr/>
          <a:lstStyle/>
          <a:p>
            <a:fld id="{4D5F0829-FB99-457F-97B0-50FF1BA045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21.01.2022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3317 Presentation v1.0, Your Lastname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286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21.01.2022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4437" y="6356351"/>
            <a:ext cx="49416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3317 Presentation v1.0, Your Lastname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172" y="6356351"/>
            <a:ext cx="888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F0829-FB99-457F-97B0-50FF1BA04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900" y="357927"/>
            <a:ext cx="7620000" cy="2931747"/>
          </a:xfrm>
          <a:noFill/>
        </p:spPr>
        <p:txBody>
          <a:bodyPr>
            <a:normAutofit/>
          </a:bodyPr>
          <a:lstStyle/>
          <a:p>
            <a:r>
              <a:rPr lang="tr-TR" sz="3200" b="1" dirty="0">
                <a:latin typeface="+mn-lt"/>
              </a:rPr>
              <a:t>COMP 3317 </a:t>
            </a:r>
            <a:r>
              <a:rPr lang="tr-TR" sz="3200" b="1" dirty="0" err="1">
                <a:latin typeface="+mn-lt"/>
              </a:rPr>
              <a:t>Computer</a:t>
            </a:r>
            <a:r>
              <a:rPr lang="tr-TR" sz="3200" b="1" dirty="0">
                <a:latin typeface="+mn-lt"/>
              </a:rPr>
              <a:t> Networks </a:t>
            </a:r>
            <a:br>
              <a:rPr lang="tr-TR" sz="3200" b="1" dirty="0">
                <a:latin typeface="+mn-lt"/>
              </a:rPr>
            </a:br>
            <a:r>
              <a:rPr lang="tr-TR" sz="3200" b="1" dirty="0" err="1">
                <a:latin typeface="+mn-lt"/>
              </a:rPr>
              <a:t>Term</a:t>
            </a:r>
            <a:r>
              <a:rPr lang="tr-TR" sz="3200" b="1" dirty="0">
                <a:latin typeface="+mn-lt"/>
              </a:rPr>
              <a:t> Report Presentation, Fall</a:t>
            </a:r>
            <a:r>
              <a:rPr lang="en-US" sz="3200" b="1" dirty="0">
                <a:latin typeface="+mn-lt"/>
              </a:rPr>
              <a:t> 202</a:t>
            </a:r>
            <a:r>
              <a:rPr lang="tr-TR" sz="3200" b="1" dirty="0">
                <a:latin typeface="+mn-lt"/>
              </a:rPr>
              <a:t>3</a:t>
            </a:r>
            <a:br>
              <a:rPr lang="en-US" sz="3200" b="1" dirty="0">
                <a:latin typeface="+mn-lt"/>
              </a:rPr>
            </a:br>
            <a:br>
              <a:rPr lang="tr-TR" sz="3200" b="1" dirty="0">
                <a:latin typeface="+mn-lt"/>
              </a:rPr>
            </a:br>
            <a:r>
              <a:rPr lang="tr-TR" sz="3200" b="1" dirty="0" err="1">
                <a:solidFill>
                  <a:srgbClr val="FF0000"/>
                </a:solidFill>
                <a:latin typeface="+mn-lt"/>
              </a:rPr>
              <a:t>Title</a:t>
            </a:r>
            <a:r>
              <a:rPr lang="tr-TR" sz="3200" b="1" dirty="0">
                <a:solidFill>
                  <a:srgbClr val="FF0000"/>
                </a:solidFill>
                <a:latin typeface="+mn-lt"/>
              </a:rPr>
              <a:t> of </a:t>
            </a:r>
            <a:r>
              <a:rPr lang="tr-TR" sz="3200" b="1" dirty="0" err="1">
                <a:solidFill>
                  <a:srgbClr val="FF0000"/>
                </a:solidFill>
                <a:latin typeface="+mn-lt"/>
              </a:rPr>
              <a:t>Your</a:t>
            </a:r>
            <a:r>
              <a:rPr lang="tr-TR" sz="3200" b="1" dirty="0">
                <a:solidFill>
                  <a:srgbClr val="FF0000"/>
                </a:solidFill>
                <a:latin typeface="+mn-lt"/>
              </a:rPr>
              <a:t> Presentation</a:t>
            </a:r>
            <a:br>
              <a:rPr lang="en-US" sz="3200" b="1" dirty="0">
                <a:latin typeface="+mn-lt"/>
              </a:rPr>
            </a:br>
            <a:br>
              <a:rPr lang="tr-TR" sz="3200" b="1" dirty="0">
                <a:latin typeface="+mn-lt"/>
              </a:rPr>
            </a:br>
            <a:r>
              <a:rPr lang="tr-TR" sz="3200" b="1" dirty="0">
                <a:latin typeface="+mn-lt"/>
              </a:rPr>
              <a:t>05</a:t>
            </a:r>
            <a:r>
              <a:rPr lang="en-US" sz="3200" b="1" dirty="0">
                <a:latin typeface="+mn-lt"/>
              </a:rPr>
              <a:t> </a:t>
            </a:r>
            <a:r>
              <a:rPr lang="tr-TR" sz="3200" b="1" dirty="0" err="1">
                <a:latin typeface="+mn-lt"/>
              </a:rPr>
              <a:t>January</a:t>
            </a:r>
            <a:r>
              <a:rPr lang="en-US" sz="3200" b="1" dirty="0">
                <a:latin typeface="+mn-lt"/>
              </a:rPr>
              <a:t> 202</a:t>
            </a:r>
            <a:r>
              <a:rPr lang="tr-TR" sz="3200" b="1" dirty="0">
                <a:latin typeface="+mn-lt"/>
              </a:rPr>
              <a:t>3</a:t>
            </a:r>
            <a:r>
              <a:rPr lang="en-US" sz="3200" b="1" dirty="0">
                <a:latin typeface="+mn-lt"/>
              </a:rPr>
              <a:t>, Version </a:t>
            </a:r>
            <a:r>
              <a:rPr lang="tr-TR" sz="3200" b="1" dirty="0">
                <a:latin typeface="+mn-lt"/>
              </a:rPr>
              <a:t>1</a:t>
            </a:r>
            <a:r>
              <a:rPr lang="en-US" sz="3200" b="1" dirty="0">
                <a:latin typeface="+mn-lt"/>
              </a:rPr>
              <a:t>.</a:t>
            </a:r>
            <a:r>
              <a:rPr lang="tr-TR" sz="3200" b="1" dirty="0">
                <a:latin typeface="+mn-lt"/>
              </a:rPr>
              <a:t>0</a:t>
            </a:r>
            <a:endParaRPr lang="en-US" sz="3200" b="1" dirty="0">
              <a:latin typeface="+mn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3998260"/>
            <a:ext cx="7696200" cy="1649505"/>
          </a:xfrm>
          <a:noFill/>
        </p:spPr>
        <p:txBody>
          <a:bodyPr>
            <a:normAutofit/>
          </a:bodyPr>
          <a:lstStyle/>
          <a:p>
            <a:pPr marL="742950" lvl="1" indent="-285750"/>
            <a:r>
              <a:rPr lang="tr-TR" sz="3200" b="1" dirty="0" err="1">
                <a:solidFill>
                  <a:srgbClr val="FF0000"/>
                </a:solidFill>
              </a:rPr>
              <a:t>Your</a:t>
            </a:r>
            <a:r>
              <a:rPr lang="tr-TR" sz="3200" b="1" dirty="0">
                <a:solidFill>
                  <a:srgbClr val="FF0000"/>
                </a:solidFill>
              </a:rPr>
              <a:t> Name </a:t>
            </a:r>
            <a:r>
              <a:rPr lang="tr-TR" sz="3200" b="1" dirty="0" err="1">
                <a:solidFill>
                  <a:srgbClr val="FF0000"/>
                </a:solidFill>
              </a:rPr>
              <a:t>and</a:t>
            </a:r>
            <a:r>
              <a:rPr lang="tr-TR" sz="3200" b="1" dirty="0">
                <a:solidFill>
                  <a:srgbClr val="FF0000"/>
                </a:solidFill>
              </a:rPr>
              <a:t> </a:t>
            </a:r>
            <a:r>
              <a:rPr lang="tr-TR" sz="3200" b="1" dirty="0" err="1">
                <a:solidFill>
                  <a:srgbClr val="FF0000"/>
                </a:solidFill>
              </a:rPr>
              <a:t>Lastname</a:t>
            </a:r>
            <a:r>
              <a:rPr lang="tr-TR" sz="3200" b="1" dirty="0">
                <a:solidFill>
                  <a:srgbClr val="FF0000"/>
                </a:solidFill>
              </a:rPr>
              <a:t>, </a:t>
            </a:r>
            <a:r>
              <a:rPr lang="tr-TR" sz="3200" b="1" dirty="0" err="1">
                <a:solidFill>
                  <a:srgbClr val="FF0000"/>
                </a:solidFill>
              </a:rPr>
              <a:t>Your</a:t>
            </a:r>
            <a:r>
              <a:rPr lang="tr-TR" sz="3200" b="1" dirty="0">
                <a:solidFill>
                  <a:srgbClr val="FF0000"/>
                </a:solidFill>
              </a:rPr>
              <a:t> ID</a:t>
            </a:r>
          </a:p>
          <a:p>
            <a:pPr marL="742950" lvl="1" indent="-285750"/>
            <a:r>
              <a:rPr kumimoji="1" lang="tr-TR" sz="3200" b="1" dirty="0" err="1">
                <a:cs typeface="Times New Roman" pitchFamily="18" charset="0"/>
              </a:rPr>
              <a:t>Department</a:t>
            </a:r>
            <a:r>
              <a:rPr kumimoji="1" lang="tr-TR" sz="3200" b="1" dirty="0">
                <a:cs typeface="Times New Roman" pitchFamily="18" charset="0"/>
              </a:rPr>
              <a:t> of </a:t>
            </a:r>
            <a:r>
              <a:rPr kumimoji="1" lang="tr-TR" sz="3200" b="1" dirty="0" err="1">
                <a:cs typeface="Times New Roman" pitchFamily="18" charset="0"/>
              </a:rPr>
              <a:t>Computer</a:t>
            </a:r>
            <a:r>
              <a:rPr kumimoji="1" lang="tr-TR" sz="3200" b="1" dirty="0">
                <a:cs typeface="Times New Roman" pitchFamily="18" charset="0"/>
              </a:rPr>
              <a:t> </a:t>
            </a:r>
            <a:r>
              <a:rPr kumimoji="1" lang="tr-TR" sz="3200" b="1" dirty="0" err="1">
                <a:cs typeface="Times New Roman" pitchFamily="18" charset="0"/>
              </a:rPr>
              <a:t>Engineering</a:t>
            </a:r>
            <a:endParaRPr lang="tr-TR" sz="3200" dirty="0"/>
          </a:p>
          <a:p>
            <a:pPr marL="742950" lvl="1" indent="-285750"/>
            <a:r>
              <a:rPr kumimoji="1" lang="tr-TR" sz="3200" b="1" dirty="0">
                <a:cs typeface="Times New Roman" pitchFamily="18" charset="0"/>
              </a:rPr>
              <a:t>Yaşar University</a:t>
            </a:r>
            <a:endParaRPr lang="en-US" sz="3200" dirty="0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762000" y="3612777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21.01.2022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23127" y="6356351"/>
            <a:ext cx="4455405" cy="365125"/>
          </a:xfrm>
        </p:spPr>
        <p:txBody>
          <a:bodyPr/>
          <a:lstStyle/>
          <a:p>
            <a:r>
              <a:rPr lang="en-US"/>
              <a:t>COMP 3317 Presentation v1.0, Your Lastname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1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729143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620000" cy="2177845"/>
          </a:xfrm>
          <a:noFill/>
        </p:spPr>
        <p:txBody>
          <a:bodyPr>
            <a:normAutofit/>
          </a:bodyPr>
          <a:lstStyle/>
          <a:p>
            <a:r>
              <a:rPr lang="tr-TR" sz="3200" b="1" dirty="0" err="1">
                <a:latin typeface="+mn-lt"/>
              </a:rPr>
              <a:t>End</a:t>
            </a:r>
            <a:r>
              <a:rPr lang="tr-TR" sz="3200" b="1" dirty="0">
                <a:latin typeface="+mn-lt"/>
              </a:rPr>
              <a:t> of Presentation</a:t>
            </a:r>
            <a:br>
              <a:rPr lang="tr-TR" sz="3200" b="1" dirty="0">
                <a:latin typeface="+mn-lt"/>
              </a:rPr>
            </a:br>
            <a:br>
              <a:rPr lang="en-US" sz="3200" b="1" dirty="0">
                <a:latin typeface="+mn-lt"/>
              </a:rPr>
            </a:br>
            <a:r>
              <a:rPr lang="tr-TR" sz="3200" b="1" dirty="0" err="1">
                <a:latin typeface="+mn-lt"/>
              </a:rPr>
              <a:t>Your</a:t>
            </a:r>
            <a:r>
              <a:rPr lang="tr-TR" sz="3200" b="1" dirty="0">
                <a:latin typeface="+mn-lt"/>
              </a:rPr>
              <a:t> </a:t>
            </a:r>
            <a:r>
              <a:rPr lang="tr-TR" sz="3200" b="1" dirty="0" err="1">
                <a:latin typeface="+mn-lt"/>
              </a:rPr>
              <a:t>Questions</a:t>
            </a:r>
            <a:r>
              <a:rPr lang="tr-TR" sz="3200" b="1" dirty="0">
                <a:latin typeface="+mn-lt"/>
              </a:rPr>
              <a:t> </a:t>
            </a:r>
            <a:r>
              <a:rPr lang="tr-TR" sz="3200" b="1" dirty="0" err="1">
                <a:latin typeface="+mn-lt"/>
              </a:rPr>
              <a:t>Please</a:t>
            </a:r>
            <a:br>
              <a:rPr lang="tr-TR" sz="3200" b="1" dirty="0">
                <a:latin typeface="+mn-lt"/>
              </a:rPr>
            </a:br>
            <a:endParaRPr lang="en-US" sz="3200" b="1" dirty="0">
              <a:latin typeface="+mn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3234814"/>
            <a:ext cx="7696200" cy="2412952"/>
          </a:xfrm>
          <a:noFill/>
        </p:spPr>
        <p:txBody>
          <a:bodyPr>
            <a:normAutofit/>
          </a:bodyPr>
          <a:lstStyle/>
          <a:p>
            <a:pPr marL="742950" lvl="1" indent="-285750"/>
            <a:r>
              <a:rPr lang="tr-TR" sz="3200" b="1" dirty="0" err="1">
                <a:solidFill>
                  <a:srgbClr val="FF0000"/>
                </a:solidFill>
              </a:rPr>
              <a:t>Your</a:t>
            </a:r>
            <a:r>
              <a:rPr lang="tr-TR" sz="3200" b="1" dirty="0">
                <a:solidFill>
                  <a:srgbClr val="FF0000"/>
                </a:solidFill>
              </a:rPr>
              <a:t> Name </a:t>
            </a:r>
            <a:r>
              <a:rPr lang="tr-TR" sz="3200" b="1" dirty="0" err="1">
                <a:solidFill>
                  <a:srgbClr val="FF0000"/>
                </a:solidFill>
              </a:rPr>
              <a:t>and</a:t>
            </a:r>
            <a:r>
              <a:rPr lang="tr-TR" sz="3200" b="1" dirty="0">
                <a:solidFill>
                  <a:srgbClr val="FF0000"/>
                </a:solidFill>
              </a:rPr>
              <a:t> </a:t>
            </a:r>
            <a:r>
              <a:rPr lang="tr-TR" sz="3200" b="1" dirty="0" err="1">
                <a:solidFill>
                  <a:srgbClr val="FF0000"/>
                </a:solidFill>
              </a:rPr>
              <a:t>Lastname</a:t>
            </a:r>
            <a:r>
              <a:rPr lang="tr-TR" sz="3200" b="1" dirty="0">
                <a:solidFill>
                  <a:srgbClr val="FF0000"/>
                </a:solidFill>
              </a:rPr>
              <a:t>, </a:t>
            </a:r>
            <a:r>
              <a:rPr lang="tr-TR" sz="3200" b="1" dirty="0" err="1">
                <a:solidFill>
                  <a:srgbClr val="FF0000"/>
                </a:solidFill>
              </a:rPr>
              <a:t>Your</a:t>
            </a:r>
            <a:r>
              <a:rPr lang="tr-TR" sz="3200" b="1" dirty="0">
                <a:solidFill>
                  <a:srgbClr val="FF0000"/>
                </a:solidFill>
              </a:rPr>
              <a:t> ID</a:t>
            </a:r>
          </a:p>
          <a:p>
            <a:pPr marL="742950" lvl="1" indent="-285750"/>
            <a:r>
              <a:rPr lang="tr-TR" sz="3200" b="1" dirty="0" err="1">
                <a:solidFill>
                  <a:srgbClr val="FF0000"/>
                </a:solidFill>
              </a:rPr>
              <a:t>Your</a:t>
            </a:r>
            <a:r>
              <a:rPr lang="tr-TR" sz="3200" b="1" dirty="0">
                <a:solidFill>
                  <a:srgbClr val="FF0000"/>
                </a:solidFill>
              </a:rPr>
              <a:t> email </a:t>
            </a:r>
            <a:r>
              <a:rPr lang="tr-TR" sz="3200" b="1" dirty="0" err="1">
                <a:solidFill>
                  <a:srgbClr val="FF0000"/>
                </a:solidFill>
              </a:rPr>
              <a:t>address</a:t>
            </a:r>
            <a:endParaRPr lang="tr-TR" sz="3200" b="1" dirty="0">
              <a:solidFill>
                <a:srgbClr val="FF0000"/>
              </a:solidFill>
            </a:endParaRPr>
          </a:p>
          <a:p>
            <a:pPr marL="742950" lvl="1" indent="-285750"/>
            <a:r>
              <a:rPr kumimoji="1" lang="tr-TR" sz="3200" b="1" dirty="0" err="1">
                <a:cs typeface="Times New Roman" pitchFamily="18" charset="0"/>
              </a:rPr>
              <a:t>Department</a:t>
            </a:r>
            <a:r>
              <a:rPr kumimoji="1" lang="tr-TR" sz="3200" b="1" dirty="0">
                <a:cs typeface="Times New Roman" pitchFamily="18" charset="0"/>
              </a:rPr>
              <a:t> of </a:t>
            </a:r>
            <a:r>
              <a:rPr kumimoji="1" lang="tr-TR" sz="3200" b="1" dirty="0" err="1">
                <a:cs typeface="Times New Roman" pitchFamily="18" charset="0"/>
              </a:rPr>
              <a:t>Computer</a:t>
            </a:r>
            <a:r>
              <a:rPr kumimoji="1" lang="tr-TR" sz="3200" b="1" dirty="0">
                <a:cs typeface="Times New Roman" pitchFamily="18" charset="0"/>
              </a:rPr>
              <a:t> </a:t>
            </a:r>
            <a:r>
              <a:rPr kumimoji="1" lang="tr-TR" sz="3200" b="1" dirty="0" err="1">
                <a:cs typeface="Times New Roman" pitchFamily="18" charset="0"/>
              </a:rPr>
              <a:t>Engineering</a:t>
            </a:r>
            <a:endParaRPr lang="tr-TR" sz="3200" dirty="0"/>
          </a:p>
          <a:p>
            <a:pPr marL="742950" lvl="1" indent="-285750"/>
            <a:r>
              <a:rPr kumimoji="1" lang="tr-TR" sz="3200" b="1" dirty="0">
                <a:cs typeface="Times New Roman" pitchFamily="18" charset="0"/>
              </a:rPr>
              <a:t>Yaşar University</a:t>
            </a:r>
            <a:endParaRPr lang="en-US" sz="3200" dirty="0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762000" y="2895485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21.01.2022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18327" y="6356351"/>
            <a:ext cx="4760205" cy="365125"/>
          </a:xfrm>
        </p:spPr>
        <p:txBody>
          <a:bodyPr/>
          <a:lstStyle/>
          <a:p>
            <a:r>
              <a:rPr lang="en-US"/>
              <a:t>COMP 3317 Presentation v1.0, Your Lastname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120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2108" y="457200"/>
            <a:ext cx="7339595" cy="1898073"/>
          </a:xfrm>
          <a:noFill/>
        </p:spPr>
        <p:txBody>
          <a:bodyPr>
            <a:normAutofit/>
          </a:bodyPr>
          <a:lstStyle/>
          <a:p>
            <a:r>
              <a:rPr lang="tr-TR" sz="3200" b="1" dirty="0" err="1">
                <a:latin typeface="+mn-lt"/>
              </a:rPr>
              <a:t>Acknowledgements</a:t>
            </a:r>
            <a:br>
              <a:rPr lang="tr-TR" sz="3200" b="1" dirty="0">
                <a:latin typeface="+mn-lt"/>
              </a:rPr>
            </a:br>
            <a:endParaRPr lang="en-US" sz="3200" b="1" dirty="0">
              <a:latin typeface="+mn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1994" y="3046914"/>
            <a:ext cx="7139709" cy="3002904"/>
          </a:xfrm>
          <a:noFill/>
        </p:spPr>
        <p:txBody>
          <a:bodyPr>
            <a:normAutofit/>
          </a:bodyPr>
          <a:lstStyle/>
          <a:p>
            <a:pPr marL="0" lvl="1"/>
            <a:r>
              <a:rPr lang="tr-TR" sz="3200" b="1" dirty="0"/>
              <a:t>A </a:t>
            </a:r>
            <a:r>
              <a:rPr lang="tr-TR" sz="3200" b="1" dirty="0" err="1"/>
              <a:t>number</a:t>
            </a:r>
            <a:r>
              <a:rPr lang="tr-TR" sz="3200" b="1" dirty="0"/>
              <a:t> of </a:t>
            </a:r>
            <a:r>
              <a:rPr lang="tr-TR" sz="3200" b="1" dirty="0" err="1"/>
              <a:t>slides</a:t>
            </a:r>
            <a:r>
              <a:rPr lang="tr-TR" sz="3200" b="1" dirty="0"/>
              <a:t> in this </a:t>
            </a:r>
            <a:r>
              <a:rPr lang="tr-TR" sz="3200" b="1" dirty="0" err="1"/>
              <a:t>presentation</a:t>
            </a:r>
            <a:r>
              <a:rPr lang="tr-TR" sz="3200" b="1" dirty="0"/>
              <a:t> has </a:t>
            </a:r>
            <a:r>
              <a:rPr lang="tr-TR" sz="3200" b="1" dirty="0" err="1"/>
              <a:t>been</a:t>
            </a:r>
            <a:r>
              <a:rPr lang="tr-TR" sz="3200" b="1" dirty="0"/>
              <a:t> </a:t>
            </a:r>
            <a:r>
              <a:rPr lang="tr-TR" sz="3200" b="1" dirty="0" err="1"/>
              <a:t>prepared</a:t>
            </a:r>
            <a:r>
              <a:rPr lang="tr-TR" sz="3200" b="1" dirty="0"/>
              <a:t> </a:t>
            </a:r>
            <a:r>
              <a:rPr lang="tr-TR" sz="3200" b="1" dirty="0" err="1"/>
              <a:t>by</a:t>
            </a:r>
            <a:r>
              <a:rPr lang="tr-TR" sz="3200" b="1" dirty="0"/>
              <a:t> </a:t>
            </a:r>
            <a:r>
              <a:rPr lang="tr-TR" sz="3200" b="1" dirty="0" err="1"/>
              <a:t>using</a:t>
            </a:r>
            <a:r>
              <a:rPr lang="tr-TR" sz="3200" b="1" dirty="0"/>
              <a:t> </a:t>
            </a:r>
            <a:r>
              <a:rPr lang="tr-TR" sz="3200" b="1" dirty="0" err="1"/>
              <a:t>slides</a:t>
            </a:r>
            <a:r>
              <a:rPr lang="tr-TR" sz="3200" b="1" dirty="0"/>
              <a:t>/</a:t>
            </a:r>
            <a:r>
              <a:rPr lang="tr-TR" sz="3200" b="1" dirty="0" err="1"/>
              <a:t>figures</a:t>
            </a:r>
            <a:r>
              <a:rPr lang="tr-TR" sz="3200" b="1" dirty="0"/>
              <a:t> </a:t>
            </a:r>
            <a:r>
              <a:rPr lang="tr-TR" sz="3200" b="1" dirty="0" err="1"/>
              <a:t>from</a:t>
            </a:r>
            <a:r>
              <a:rPr lang="tr-TR" sz="3200" b="1" dirty="0"/>
              <a:t> </a:t>
            </a:r>
            <a:r>
              <a:rPr lang="tr-TR" sz="3200" b="1" dirty="0">
                <a:solidFill>
                  <a:srgbClr val="FF0000"/>
                </a:solidFill>
              </a:rPr>
              <a:t>(</a:t>
            </a:r>
            <a:r>
              <a:rPr lang="tr-TR" sz="3200" b="1" dirty="0" err="1">
                <a:solidFill>
                  <a:srgbClr val="FF0000"/>
                </a:solidFill>
              </a:rPr>
              <a:t>if</a:t>
            </a:r>
            <a:r>
              <a:rPr lang="tr-TR" sz="3200" b="1" dirty="0">
                <a:solidFill>
                  <a:srgbClr val="FF0000"/>
                </a:solidFill>
              </a:rPr>
              <a:t> </a:t>
            </a:r>
            <a:r>
              <a:rPr lang="tr-TR" sz="3200" b="1" dirty="0" err="1">
                <a:solidFill>
                  <a:srgbClr val="FF0000"/>
                </a:solidFill>
              </a:rPr>
              <a:t>any</a:t>
            </a:r>
            <a:r>
              <a:rPr lang="tr-TR" sz="3200" b="1" dirty="0">
                <a:solidFill>
                  <a:srgbClr val="FF0000"/>
                </a:solidFill>
              </a:rPr>
              <a:t> ………….)</a:t>
            </a:r>
          </a:p>
          <a:p>
            <a:pPr marL="0" lvl="1">
              <a:buAutoNum type="alphaUcPeriod"/>
            </a:pPr>
            <a:endParaRPr lang="tr-TR" sz="3200" b="1" dirty="0"/>
          </a:p>
          <a:p>
            <a:pPr marL="514350" lvl="1" indent="-514350">
              <a:buAutoNum type="alphaUcPeriod"/>
            </a:pPr>
            <a:endParaRPr lang="tr-TR" sz="3200" b="1" dirty="0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1020040" y="2467470"/>
            <a:ext cx="7261663" cy="54058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21.01.2022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3317 Presentation v1.0, Your Lastname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43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940041"/>
          </a:xfrm>
        </p:spPr>
        <p:txBody>
          <a:bodyPr>
            <a:normAutofit/>
          </a:bodyPr>
          <a:lstStyle/>
          <a:p>
            <a:r>
              <a:rPr lang="tr-TR" b="1" dirty="0" err="1"/>
              <a:t>Motivation</a:t>
            </a:r>
            <a:endParaRPr lang="en-AU" b="1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Explain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motivation</a:t>
            </a:r>
            <a:r>
              <a:rPr lang="tr-TR" dirty="0"/>
              <a:t> to </a:t>
            </a:r>
            <a:r>
              <a:rPr lang="tr-TR" dirty="0" err="1"/>
              <a:t>select</a:t>
            </a:r>
            <a:r>
              <a:rPr lang="tr-TR" dirty="0"/>
              <a:t> this </a:t>
            </a:r>
            <a:r>
              <a:rPr lang="tr-TR" dirty="0" err="1"/>
              <a:t>term</a:t>
            </a:r>
            <a:r>
              <a:rPr lang="tr-TR" dirty="0"/>
              <a:t> </a:t>
            </a:r>
            <a:r>
              <a:rPr lang="tr-TR" dirty="0" err="1"/>
              <a:t>report</a:t>
            </a:r>
            <a:r>
              <a:rPr lang="tr-TR" dirty="0"/>
              <a:t> </a:t>
            </a:r>
            <a:r>
              <a:rPr lang="tr-TR" dirty="0" err="1"/>
              <a:t>subject</a:t>
            </a:r>
            <a:endParaRPr lang="tr-TR" dirty="0"/>
          </a:p>
          <a:p>
            <a:pPr lvl="1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: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 of this </a:t>
            </a:r>
            <a:r>
              <a:rPr lang="tr-TR" dirty="0" err="1"/>
              <a:t>subject</a:t>
            </a:r>
            <a:r>
              <a:rPr lang="tr-TR" dirty="0"/>
              <a:t>?,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on this </a:t>
            </a:r>
            <a:r>
              <a:rPr lang="tr-TR" dirty="0" err="1"/>
              <a:t>subject</a:t>
            </a:r>
            <a:r>
              <a:rPr lang="tr-TR" dirty="0"/>
              <a:t>?, </a:t>
            </a:r>
            <a:r>
              <a:rPr lang="tr-TR" dirty="0" err="1"/>
              <a:t>etc</a:t>
            </a:r>
            <a:endParaRPr lang="tr-TR" dirty="0"/>
          </a:p>
        </p:txBody>
      </p:sp>
      <p:sp>
        <p:nvSpPr>
          <p:cNvPr id="346116" name="Line 4"/>
          <p:cNvSpPr>
            <a:spLocks noChangeShapeType="1"/>
          </p:cNvSpPr>
          <p:nvPr/>
        </p:nvSpPr>
        <p:spPr bwMode="auto">
          <a:xfrm>
            <a:off x="628650" y="1484555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21.01.2022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3317 Presentation v1.0, Your Lastname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7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940041"/>
          </a:xfrm>
        </p:spPr>
        <p:txBody>
          <a:bodyPr>
            <a:normAutofit/>
          </a:bodyPr>
          <a:lstStyle/>
          <a:p>
            <a:r>
              <a:rPr lang="tr-TR" b="1" dirty="0" err="1"/>
              <a:t>Outline</a:t>
            </a:r>
            <a:endParaRPr lang="en-AU" b="1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to </a:t>
            </a:r>
            <a:r>
              <a:rPr lang="tr-TR" dirty="0" err="1">
                <a:solidFill>
                  <a:srgbClr val="FF0000"/>
                </a:solidFill>
              </a:rPr>
              <a:t>term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report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subject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on this </a:t>
            </a:r>
            <a:r>
              <a:rPr lang="tr-TR" dirty="0" err="1"/>
              <a:t>subject</a:t>
            </a:r>
            <a:r>
              <a:rPr lang="tr-TR" dirty="0"/>
              <a:t>?</a:t>
            </a:r>
          </a:p>
          <a:p>
            <a:r>
              <a:rPr lang="tr-TR" dirty="0" err="1">
                <a:solidFill>
                  <a:srgbClr val="FF0000"/>
                </a:solidFill>
              </a:rPr>
              <a:t>Major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points</a:t>
            </a:r>
            <a:r>
              <a:rPr lang="tr-TR" dirty="0">
                <a:solidFill>
                  <a:srgbClr val="FF0000"/>
                </a:solidFill>
              </a:rPr>
              <a:t> of </a:t>
            </a:r>
            <a:r>
              <a:rPr lang="tr-TR" dirty="0" err="1">
                <a:solidFill>
                  <a:srgbClr val="FF0000"/>
                </a:solidFill>
              </a:rPr>
              <a:t>your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presentation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 err="1">
                <a:solidFill>
                  <a:srgbClr val="FF0000"/>
                </a:solidFill>
              </a:rPr>
              <a:t>Etc</a:t>
            </a:r>
            <a:r>
              <a:rPr lang="tr-TR" dirty="0">
                <a:solidFill>
                  <a:srgbClr val="FF0000"/>
                </a:solidFill>
              </a:rPr>
              <a:t>.</a:t>
            </a:r>
          </a:p>
          <a:p>
            <a:endParaRPr lang="tr-TR" dirty="0"/>
          </a:p>
        </p:txBody>
      </p:sp>
      <p:sp>
        <p:nvSpPr>
          <p:cNvPr id="346116" name="Line 4"/>
          <p:cNvSpPr>
            <a:spLocks noChangeShapeType="1"/>
          </p:cNvSpPr>
          <p:nvPr/>
        </p:nvSpPr>
        <p:spPr bwMode="auto">
          <a:xfrm>
            <a:off x="628650" y="1484555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21.01.2022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3317 Presentation v1.0, Your Lastname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r-TR" b="1" dirty="0" err="1"/>
              <a:t>Details</a:t>
            </a:r>
            <a:r>
              <a:rPr lang="tr-TR" b="1" dirty="0"/>
              <a:t> of </a:t>
            </a:r>
            <a:r>
              <a:rPr lang="tr-TR" b="1" dirty="0" err="1"/>
              <a:t>Subject</a:t>
            </a:r>
            <a:r>
              <a:rPr lang="tr-TR" b="1" dirty="0"/>
              <a:t> </a:t>
            </a:r>
            <a:r>
              <a:rPr lang="tr-TR" b="1" dirty="0" err="1"/>
              <a:t>You</a:t>
            </a:r>
            <a:r>
              <a:rPr lang="tr-TR" b="1" dirty="0"/>
              <a:t> </a:t>
            </a:r>
            <a:r>
              <a:rPr lang="tr-TR" b="1" dirty="0" err="1"/>
              <a:t>Selected</a:t>
            </a:r>
            <a:r>
              <a:rPr lang="en-AU" b="1" dirty="0"/>
              <a:t> - 1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AU" b="1" dirty="0"/>
              <a:t>Two types of </a:t>
            </a:r>
            <a:r>
              <a:rPr lang="tr-TR" b="1" dirty="0" err="1"/>
              <a:t>blah</a:t>
            </a:r>
            <a:r>
              <a:rPr lang="tr-TR" b="1" dirty="0"/>
              <a:t>, </a:t>
            </a:r>
            <a:r>
              <a:rPr lang="tr-TR" b="1" dirty="0" err="1"/>
              <a:t>blah</a:t>
            </a:r>
            <a:endParaRPr lang="en-US" dirty="0"/>
          </a:p>
          <a:p>
            <a:pPr lvl="1"/>
            <a:r>
              <a:rPr lang="en-AU" dirty="0"/>
              <a:t>Connection </a:t>
            </a:r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  <a:p>
            <a:pPr lvl="1"/>
            <a:r>
              <a:rPr lang="en-AU" dirty="0"/>
              <a:t>Connectionless</a:t>
            </a:r>
            <a:r>
              <a:rPr lang="tr-TR" dirty="0"/>
              <a:t>, </a:t>
            </a:r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br>
              <a:rPr lang="en-AU" dirty="0"/>
            </a:br>
            <a:r>
              <a:rPr lang="en-AU" dirty="0"/>
              <a:t>Example : </a:t>
            </a:r>
            <a:r>
              <a:rPr lang="tr-TR" dirty="0"/>
              <a:t>a </a:t>
            </a:r>
            <a:r>
              <a:rPr lang="tr-TR" dirty="0" err="1"/>
              <a:t>figure</a:t>
            </a:r>
            <a:endParaRPr lang="en-AU" dirty="0"/>
          </a:p>
        </p:txBody>
      </p:sp>
      <p:sp>
        <p:nvSpPr>
          <p:cNvPr id="1051652" name="Line 4"/>
          <p:cNvSpPr>
            <a:spLocks noChangeShapeType="1"/>
          </p:cNvSpPr>
          <p:nvPr/>
        </p:nvSpPr>
        <p:spPr bwMode="auto">
          <a:xfrm>
            <a:off x="736600" y="1516828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21.01.2022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3317 Presentation v1.0, Your Lastname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65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r-TR" b="1" dirty="0" err="1"/>
              <a:t>Details</a:t>
            </a:r>
            <a:r>
              <a:rPr lang="tr-TR" b="1" dirty="0"/>
              <a:t> of </a:t>
            </a:r>
            <a:r>
              <a:rPr lang="tr-TR" b="1" dirty="0" err="1"/>
              <a:t>Subject</a:t>
            </a:r>
            <a:r>
              <a:rPr lang="tr-TR" b="1" dirty="0"/>
              <a:t> </a:t>
            </a:r>
            <a:r>
              <a:rPr lang="tr-TR" b="1" dirty="0" err="1"/>
              <a:t>You</a:t>
            </a:r>
            <a:r>
              <a:rPr lang="tr-TR" b="1" dirty="0"/>
              <a:t> </a:t>
            </a:r>
            <a:r>
              <a:rPr lang="tr-TR" b="1" dirty="0" err="1"/>
              <a:t>Selected</a:t>
            </a:r>
            <a:r>
              <a:rPr lang="en-AU" b="1" dirty="0"/>
              <a:t> - </a:t>
            </a:r>
            <a:r>
              <a:rPr lang="tr-TR" b="1" dirty="0"/>
              <a:t>2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tr-TR" b="1" dirty="0" err="1"/>
              <a:t>Blah</a:t>
            </a:r>
            <a:r>
              <a:rPr lang="tr-TR" b="1" dirty="0"/>
              <a:t>, </a:t>
            </a:r>
            <a:r>
              <a:rPr lang="tr-TR" b="1" dirty="0" err="1"/>
              <a:t>blah</a:t>
            </a:r>
            <a:endParaRPr lang="en-US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  <a:p>
            <a:r>
              <a:rPr lang="tr-TR" b="1" dirty="0" err="1"/>
              <a:t>Blah</a:t>
            </a:r>
            <a:r>
              <a:rPr lang="tr-TR" b="1" dirty="0"/>
              <a:t>, </a:t>
            </a:r>
            <a:r>
              <a:rPr lang="tr-TR" b="1" dirty="0" err="1"/>
              <a:t>blah</a:t>
            </a:r>
            <a:endParaRPr lang="en-US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  <a:p>
            <a:r>
              <a:rPr lang="tr-TR" b="1" dirty="0" err="1"/>
              <a:t>Blah</a:t>
            </a:r>
            <a:r>
              <a:rPr lang="tr-TR" b="1" dirty="0"/>
              <a:t>, </a:t>
            </a:r>
            <a:r>
              <a:rPr lang="tr-TR" b="1" dirty="0" err="1"/>
              <a:t>blah</a:t>
            </a:r>
            <a:endParaRPr lang="en-US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</p:txBody>
      </p:sp>
      <p:sp>
        <p:nvSpPr>
          <p:cNvPr id="1051652" name="Line 4"/>
          <p:cNvSpPr>
            <a:spLocks noChangeShapeType="1"/>
          </p:cNvSpPr>
          <p:nvPr/>
        </p:nvSpPr>
        <p:spPr bwMode="auto">
          <a:xfrm>
            <a:off x="736600" y="1516828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21.01.2022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3317 Presentation v1.0, Your Lastname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111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r-TR" b="1" dirty="0" err="1"/>
              <a:t>Details</a:t>
            </a:r>
            <a:r>
              <a:rPr lang="tr-TR" b="1" dirty="0"/>
              <a:t> of </a:t>
            </a:r>
            <a:r>
              <a:rPr lang="tr-TR" b="1" dirty="0" err="1"/>
              <a:t>Subject</a:t>
            </a:r>
            <a:r>
              <a:rPr lang="tr-TR" b="1" dirty="0"/>
              <a:t> </a:t>
            </a:r>
            <a:r>
              <a:rPr lang="tr-TR" b="1" dirty="0" err="1"/>
              <a:t>You</a:t>
            </a:r>
            <a:r>
              <a:rPr lang="tr-TR" b="1" dirty="0"/>
              <a:t> </a:t>
            </a:r>
            <a:r>
              <a:rPr lang="tr-TR" b="1" dirty="0" err="1"/>
              <a:t>Selected</a:t>
            </a:r>
            <a:r>
              <a:rPr lang="en-AU" b="1" dirty="0"/>
              <a:t> - </a:t>
            </a:r>
            <a:r>
              <a:rPr lang="tr-TR" b="1" dirty="0"/>
              <a:t>3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tr-TR" b="1" dirty="0" err="1"/>
              <a:t>Blah</a:t>
            </a:r>
            <a:r>
              <a:rPr lang="tr-TR" b="1" dirty="0"/>
              <a:t>, </a:t>
            </a:r>
            <a:r>
              <a:rPr lang="tr-TR" b="1" dirty="0" err="1"/>
              <a:t>blah</a:t>
            </a:r>
            <a:endParaRPr lang="en-US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  <a:p>
            <a:r>
              <a:rPr lang="tr-TR" b="1" dirty="0" err="1"/>
              <a:t>Blah</a:t>
            </a:r>
            <a:r>
              <a:rPr lang="tr-TR" b="1" dirty="0"/>
              <a:t>, </a:t>
            </a:r>
            <a:r>
              <a:rPr lang="tr-TR" b="1" dirty="0" err="1"/>
              <a:t>blah</a:t>
            </a:r>
            <a:endParaRPr lang="en-US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  <a:p>
            <a:r>
              <a:rPr lang="tr-TR" b="1" dirty="0" err="1"/>
              <a:t>Blah</a:t>
            </a:r>
            <a:r>
              <a:rPr lang="tr-TR" b="1" dirty="0"/>
              <a:t>, </a:t>
            </a:r>
            <a:r>
              <a:rPr lang="tr-TR" b="1" dirty="0" err="1"/>
              <a:t>blah</a:t>
            </a:r>
            <a:endParaRPr lang="en-US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</p:txBody>
      </p:sp>
      <p:sp>
        <p:nvSpPr>
          <p:cNvPr id="1051652" name="Line 4"/>
          <p:cNvSpPr>
            <a:spLocks noChangeShapeType="1"/>
          </p:cNvSpPr>
          <p:nvPr/>
        </p:nvSpPr>
        <p:spPr bwMode="auto">
          <a:xfrm>
            <a:off x="736600" y="1516828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21.01.2022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3317 Presentation v1.0, Your Lastname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40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r-TR" b="1" dirty="0" err="1"/>
              <a:t>Conclusions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tr-TR" b="1" dirty="0" err="1"/>
              <a:t>Blah</a:t>
            </a:r>
            <a:r>
              <a:rPr lang="tr-TR" b="1" dirty="0"/>
              <a:t>, </a:t>
            </a:r>
            <a:r>
              <a:rPr lang="tr-TR" b="1" dirty="0" err="1"/>
              <a:t>blah</a:t>
            </a:r>
            <a:endParaRPr lang="en-US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  <a:p>
            <a:r>
              <a:rPr lang="tr-TR" b="1" dirty="0" err="1"/>
              <a:t>Blah</a:t>
            </a:r>
            <a:r>
              <a:rPr lang="tr-TR" b="1" dirty="0"/>
              <a:t>, </a:t>
            </a:r>
            <a:r>
              <a:rPr lang="tr-TR" b="1" dirty="0" err="1"/>
              <a:t>blah</a:t>
            </a:r>
            <a:endParaRPr lang="en-US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  <a:p>
            <a:r>
              <a:rPr lang="tr-TR" b="1" dirty="0" err="1"/>
              <a:t>Blah</a:t>
            </a:r>
            <a:r>
              <a:rPr lang="tr-TR" b="1" dirty="0"/>
              <a:t>, </a:t>
            </a:r>
            <a:r>
              <a:rPr lang="tr-TR" b="1" dirty="0" err="1"/>
              <a:t>blah</a:t>
            </a:r>
            <a:endParaRPr lang="en-US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  <a:p>
            <a:pPr lvl="1"/>
            <a:r>
              <a:rPr lang="tr-TR" dirty="0" err="1"/>
              <a:t>Blah</a:t>
            </a:r>
            <a:r>
              <a:rPr lang="tr-TR" dirty="0"/>
              <a:t>, </a:t>
            </a:r>
            <a:r>
              <a:rPr lang="tr-TR" dirty="0" err="1"/>
              <a:t>blah</a:t>
            </a:r>
            <a:endParaRPr lang="en-AU" dirty="0"/>
          </a:p>
        </p:txBody>
      </p:sp>
      <p:sp>
        <p:nvSpPr>
          <p:cNvPr id="1051652" name="Line 4"/>
          <p:cNvSpPr>
            <a:spLocks noChangeShapeType="1"/>
          </p:cNvSpPr>
          <p:nvPr/>
        </p:nvSpPr>
        <p:spPr bwMode="auto">
          <a:xfrm>
            <a:off x="736600" y="1516828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21.01.2022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3317 Presentation v1.0, Your Lastname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74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r-TR" b="1" dirty="0" err="1"/>
              <a:t>References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This is </a:t>
            </a:r>
            <a:r>
              <a:rPr lang="tr-TR" b="1" dirty="0" err="1">
                <a:solidFill>
                  <a:srgbClr val="FF0000"/>
                </a:solidFill>
              </a:rPr>
              <a:t>section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where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you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list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literature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resources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you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have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read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and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understood</a:t>
            </a:r>
            <a:r>
              <a:rPr lang="tr-TR" b="1" dirty="0">
                <a:solidFill>
                  <a:srgbClr val="FF0000"/>
                </a:solidFill>
              </a:rPr>
              <a:t>, to </a:t>
            </a:r>
            <a:r>
              <a:rPr lang="tr-TR" b="1" dirty="0" err="1">
                <a:solidFill>
                  <a:srgbClr val="FF0000"/>
                </a:solidFill>
              </a:rPr>
              <a:t>prepare</a:t>
            </a:r>
            <a:r>
              <a:rPr lang="tr-TR" b="1" dirty="0">
                <a:solidFill>
                  <a:srgbClr val="FF0000"/>
                </a:solidFill>
              </a:rPr>
              <a:t> this </a:t>
            </a:r>
            <a:r>
              <a:rPr lang="tr-TR" b="1" dirty="0" err="1">
                <a:solidFill>
                  <a:srgbClr val="FF0000"/>
                </a:solidFill>
              </a:rPr>
              <a:t>presentation</a:t>
            </a:r>
            <a:r>
              <a:rPr lang="tr-TR" b="1" dirty="0">
                <a:solidFill>
                  <a:srgbClr val="FF0000"/>
                </a:solidFill>
              </a:rPr>
              <a:t>.</a:t>
            </a:r>
          </a:p>
          <a:p>
            <a:r>
              <a:rPr lang="tr-TR" b="1" dirty="0" err="1"/>
              <a:t>Example</a:t>
            </a:r>
            <a:r>
              <a:rPr lang="tr-TR" b="1" dirty="0"/>
              <a:t>: Çağlayan, Mehmet Ufuk et al, </a:t>
            </a:r>
            <a:r>
              <a:rPr lang="tr-TR" b="1" dirty="0" err="1"/>
              <a:t>Paper</a:t>
            </a:r>
            <a:r>
              <a:rPr lang="tr-TR" b="1" dirty="0"/>
              <a:t> </a:t>
            </a:r>
            <a:r>
              <a:rPr lang="tr-TR" b="1" dirty="0" err="1"/>
              <a:t>Title</a:t>
            </a:r>
            <a:r>
              <a:rPr lang="tr-TR" b="1" dirty="0"/>
              <a:t> on </a:t>
            </a:r>
            <a:r>
              <a:rPr lang="tr-TR" b="1" dirty="0" err="1"/>
              <a:t>Something</a:t>
            </a:r>
            <a:r>
              <a:rPr lang="tr-TR" b="1" dirty="0"/>
              <a:t>, </a:t>
            </a:r>
            <a:r>
              <a:rPr lang="tr-TR" b="1" dirty="0" err="1"/>
              <a:t>Journal</a:t>
            </a:r>
            <a:r>
              <a:rPr lang="tr-TR" b="1" dirty="0"/>
              <a:t> of Fasa-Fiso, </a:t>
            </a:r>
            <a:r>
              <a:rPr lang="tr-TR" b="1" dirty="0" err="1"/>
              <a:t>vol</a:t>
            </a:r>
            <a:r>
              <a:rPr lang="tr-TR" b="1" dirty="0"/>
              <a:t> 123, No: 44, pp55-66, </a:t>
            </a:r>
            <a:r>
              <a:rPr lang="tr-TR" b="1" dirty="0" err="1"/>
              <a:t>June</a:t>
            </a:r>
            <a:r>
              <a:rPr lang="tr-TR" b="1" dirty="0"/>
              <a:t> 2020.</a:t>
            </a:r>
            <a:endParaRPr lang="en-US" dirty="0"/>
          </a:p>
          <a:p>
            <a:r>
              <a:rPr lang="tr-TR" b="1" dirty="0" err="1"/>
              <a:t>Blah</a:t>
            </a:r>
            <a:r>
              <a:rPr lang="tr-TR" b="1" dirty="0"/>
              <a:t>, </a:t>
            </a:r>
            <a:r>
              <a:rPr lang="tr-TR" b="1" dirty="0" err="1"/>
              <a:t>blah</a:t>
            </a:r>
            <a:endParaRPr lang="en-US" dirty="0"/>
          </a:p>
          <a:p>
            <a:r>
              <a:rPr lang="tr-TR" b="1" dirty="0" err="1"/>
              <a:t>Blah</a:t>
            </a:r>
            <a:r>
              <a:rPr lang="tr-TR" b="1" dirty="0"/>
              <a:t>, </a:t>
            </a:r>
            <a:r>
              <a:rPr lang="tr-TR" b="1" dirty="0" err="1"/>
              <a:t>blah</a:t>
            </a:r>
            <a:endParaRPr lang="en-US" dirty="0"/>
          </a:p>
        </p:txBody>
      </p:sp>
      <p:sp>
        <p:nvSpPr>
          <p:cNvPr id="1051652" name="Line 4"/>
          <p:cNvSpPr>
            <a:spLocks noChangeShapeType="1"/>
          </p:cNvSpPr>
          <p:nvPr/>
        </p:nvSpPr>
        <p:spPr bwMode="auto">
          <a:xfrm>
            <a:off x="736600" y="1516828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21.01.2022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3317 Presentation v1.0, Your Lastname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07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9465</TotalTime>
  <Words>431</Words>
  <Application>Microsoft Office PowerPoint</Application>
  <PresentationFormat>On-screen Show (4:3)</PresentationFormat>
  <Paragraphs>94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COMP 3317 Computer Networks  Term Report Presentation, Fall 2023  Title of Your Presentation  05 January 2023, Version 1.0</vt:lpstr>
      <vt:lpstr>Acknowledgements </vt:lpstr>
      <vt:lpstr>Motivation</vt:lpstr>
      <vt:lpstr>Outline</vt:lpstr>
      <vt:lpstr>Details of Subject You Selected - 1 </vt:lpstr>
      <vt:lpstr>Details of Subject You Selected - 2 </vt:lpstr>
      <vt:lpstr>Details of Subject You Selected - 3 </vt:lpstr>
      <vt:lpstr>Conclusions </vt:lpstr>
      <vt:lpstr>References </vt:lpstr>
      <vt:lpstr>End of Presentation  Your Questions Please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</dc:creator>
  <cp:lastModifiedBy>Ufuk Çaglayan</cp:lastModifiedBy>
  <cp:revision>357</cp:revision>
  <cp:lastPrinted>2020-04-09T13:47:40Z</cp:lastPrinted>
  <dcterms:created xsi:type="dcterms:W3CDTF">2017-11-07T01:35:08Z</dcterms:created>
  <dcterms:modified xsi:type="dcterms:W3CDTF">2022-12-02T12:16:05Z</dcterms:modified>
</cp:coreProperties>
</file>