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4A9FD-7AAA-E052-1EA3-FC8E74806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F30F21-17DE-2955-65A2-5FAB7D793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877B92-655B-87A8-91F7-CF59D8AB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E26A-CFC0-4E2A-BE58-C85118A66E1C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B4321C-AA84-400E-7EC2-4A524891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0E6982-9B91-112A-A026-DC389280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C9CA-BA92-45A8-8576-C74DA1060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23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162A8-60FE-8280-F753-F3D8AE00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F66A9C-E5CA-7573-93B0-EE707F090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062DE5-410F-130B-384C-A51785F8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E26A-CFC0-4E2A-BE58-C85118A66E1C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67EFD3-AAE5-7D79-3B62-29B6FFED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38F44F-4DAE-44ED-A7FD-851A2BA4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C9CA-BA92-45A8-8576-C74DA1060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28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43342F-BAB9-BC1A-131D-B63FD6798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109510-A7CC-49D3-C625-85249DF5C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17D4F3-BFDB-8C4A-1A02-9AC3EBE0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E26A-CFC0-4E2A-BE58-C85118A66E1C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A9A061-FA19-F94B-3BC9-B7D46C16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3936A8-C236-D33F-D4F2-75C88EE8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C9CA-BA92-45A8-8576-C74DA1060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DB48C-EF65-F888-7F3F-2E641BE1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EB5A1E-6DB0-26F4-70FE-D4D1C23E3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E48397-FD03-8D6E-92B2-9AF4C3A9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E26A-CFC0-4E2A-BE58-C85118A66E1C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6589A8-554B-B3EF-02B5-5CA37C5C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AB31BD-BB87-38EF-5DC3-72206B2D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C9CA-BA92-45A8-8576-C74DA1060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21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A2586-0BB6-20BC-3505-488A0101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B098F1-2A9C-6932-8A1A-A7E9D10B3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6CA395-E65D-6D1A-BDAE-6850B07F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E26A-CFC0-4E2A-BE58-C85118A66E1C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DBFFE2-88E8-CE98-51CA-4816E57C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E3F56E-3F6F-70D1-7713-739BAB70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C9CA-BA92-45A8-8576-C74DA1060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50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3B134-5290-FA50-6640-55D37E6A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DA5850-570E-DD82-4060-77F6C6C3E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C2F5DC-107F-081A-94A9-B6E6263DD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4DF2C5-2337-25F8-DC60-A5A337C0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E26A-CFC0-4E2A-BE58-C85118A66E1C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359B63-D892-A572-B23A-685FEF80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64A5C5-3949-ECB1-B766-8CD2E80E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C9CA-BA92-45A8-8576-C74DA1060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93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0C849-9E90-4C2E-B190-3681B63F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6C7D0C-EEF6-7114-CDDB-F606866F5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B7C92E-ABBF-EF90-60F3-074A58E43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C31D17F-6B9F-F6B1-C262-701A27891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1CB47D5-0BB1-BB5D-FF5F-7DD900316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0BDC89-A890-850C-4100-E8F82911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E26A-CFC0-4E2A-BE58-C85118A66E1C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CCEDC4-3E2D-775A-7D39-7C76E55F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BC07852-7CE2-A4EE-636A-58EA39BC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C9CA-BA92-45A8-8576-C74DA1060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45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F0A99-F5BA-A587-CF78-1D9C3B92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5D1AC4-294D-8953-0D84-5F19F725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E26A-CFC0-4E2A-BE58-C85118A66E1C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9FFEE8-580B-0C85-A107-1A0DD505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59CC1E-760C-24D8-695E-CD35A7C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C9CA-BA92-45A8-8576-C74DA1060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81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7DF2C1D-9679-7BB4-F7A1-D95EA06A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E26A-CFC0-4E2A-BE58-C85118A66E1C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1FA6F2-F923-096D-6437-2C3F959B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C16B31-916B-F20A-D0AA-1929D865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C9CA-BA92-45A8-8576-C74DA1060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38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F97F1-F711-0DE7-4BA3-D2095F6E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855DF-6816-6217-B0F6-6F23DCEDC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938F7C-AB30-C952-522C-E177046B3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972513-9CFA-915C-B557-1D7FA2E0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E26A-CFC0-4E2A-BE58-C85118A66E1C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649EF6-2063-3F8F-C185-D7A42D76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CBF892-BBD2-A80D-361E-4CA2E56F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C9CA-BA92-45A8-8576-C74DA1060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02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0B7B6-7BBB-8FE9-9FE1-53EEA6E8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632C07-7510-D65D-D853-91C17DD80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983723-9651-3D68-4814-B6A38F1C1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8A57D2-3A06-4B84-FCEA-75ADB60E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E26A-CFC0-4E2A-BE58-C85118A66E1C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FE8229-BAD8-3432-CFF0-EDB7D4B9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6C7411-42F5-5588-15CD-9BB13EFF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C9CA-BA92-45A8-8576-C74DA1060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49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8644EE-5E90-FFF8-5F43-629917F4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DAF73B-3E66-A981-2787-12DF0AA22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7F9D5C-BA93-747D-431F-9CF3F7E4D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6E26A-CFC0-4E2A-BE58-C85118A66E1C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1394A3-CC2E-1161-7716-B60B2A93E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2ABFD1-7653-F171-E336-702BFDB20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BC9CA-BA92-45A8-8576-C74DA10603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2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38B2F0D-B53C-9216-0A65-625A355F048F}"/>
              </a:ext>
            </a:extLst>
          </p:cNvPr>
          <p:cNvSpPr/>
          <p:nvPr/>
        </p:nvSpPr>
        <p:spPr>
          <a:xfrm>
            <a:off x="175181" y="1437588"/>
            <a:ext cx="3318236" cy="2752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077C62D-B5AD-1571-A44A-A58D0F6B1E63}"/>
              </a:ext>
            </a:extLst>
          </p:cNvPr>
          <p:cNvSpPr/>
          <p:nvPr/>
        </p:nvSpPr>
        <p:spPr>
          <a:xfrm>
            <a:off x="175181" y="4477732"/>
            <a:ext cx="11841638" cy="2238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9E52D64-B6C7-8738-083A-3CDC8B9F7959}"/>
              </a:ext>
            </a:extLst>
          </p:cNvPr>
          <p:cNvSpPr/>
          <p:nvPr/>
        </p:nvSpPr>
        <p:spPr>
          <a:xfrm>
            <a:off x="175181" y="254525"/>
            <a:ext cx="11841638" cy="895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2F46D22-F60F-735D-C895-C2C70D3C6EEF}"/>
              </a:ext>
            </a:extLst>
          </p:cNvPr>
          <p:cNvSpPr/>
          <p:nvPr/>
        </p:nvSpPr>
        <p:spPr>
          <a:xfrm>
            <a:off x="8698583" y="1437587"/>
            <a:ext cx="3318236" cy="2752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46EE89B-F215-B65B-7190-B6194A299C6B}"/>
              </a:ext>
            </a:extLst>
          </p:cNvPr>
          <p:cNvSpPr/>
          <p:nvPr/>
        </p:nvSpPr>
        <p:spPr>
          <a:xfrm>
            <a:off x="3692164" y="1437587"/>
            <a:ext cx="4807671" cy="2752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687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 BATISTA FERNANDES</dc:creator>
  <cp:lastModifiedBy>NATA BATISTA FERNANDES</cp:lastModifiedBy>
  <cp:revision>1</cp:revision>
  <dcterms:created xsi:type="dcterms:W3CDTF">2025-01-29T23:18:43Z</dcterms:created>
  <dcterms:modified xsi:type="dcterms:W3CDTF">2025-01-29T23:18:58Z</dcterms:modified>
</cp:coreProperties>
</file>