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FA98-6E26-465B-978C-7CA161F7E133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9A6B-33BB-494D-8504-7EAF232A0B8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FA98-6E26-465B-978C-7CA161F7E133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9A6B-33BB-494D-8504-7EAF232A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9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FA98-6E26-465B-978C-7CA161F7E133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9A6B-33BB-494D-8504-7EAF232A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8875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FA98-6E26-465B-978C-7CA161F7E133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9A6B-33BB-494D-8504-7EAF232A0B80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943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FA98-6E26-465B-978C-7CA161F7E133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9A6B-33BB-494D-8504-7EAF232A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931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FA98-6E26-465B-978C-7CA161F7E133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9A6B-33BB-494D-8504-7EAF232A0B80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2613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FA98-6E26-465B-978C-7CA161F7E133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9A6B-33BB-494D-8504-7EAF232A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2498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FA98-6E26-465B-978C-7CA161F7E133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9A6B-33BB-494D-8504-7EAF232A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637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FA98-6E26-465B-978C-7CA161F7E133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9A6B-33BB-494D-8504-7EAF232A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20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FA98-6E26-465B-978C-7CA161F7E133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9A6B-33BB-494D-8504-7EAF232A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712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FA98-6E26-465B-978C-7CA161F7E133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9A6B-33BB-494D-8504-7EAF232A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85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FA98-6E26-465B-978C-7CA161F7E133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9A6B-33BB-494D-8504-7EAF232A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99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FA98-6E26-465B-978C-7CA161F7E133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9A6B-33BB-494D-8504-7EAF232A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7714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FA98-6E26-465B-978C-7CA161F7E133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9A6B-33BB-494D-8504-7EAF232A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7221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FA98-6E26-465B-978C-7CA161F7E133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9A6B-33BB-494D-8504-7EAF232A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349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FA98-6E26-465B-978C-7CA161F7E133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9A6B-33BB-494D-8504-7EAF232A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823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BFA98-6E26-465B-978C-7CA161F7E133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79A6B-33BB-494D-8504-7EAF232A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696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46BFA98-6E26-465B-978C-7CA161F7E133}" type="datetimeFigureOut">
              <a:rPr lang="pt-BR" smtClean="0"/>
              <a:t>19/10/2024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D079A6B-33BB-494D-8504-7EAF232A0B8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02621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280F2CB-FFF0-48E6-923A-EF40D5AA7E40}"/>
              </a:ext>
            </a:extLst>
          </p:cNvPr>
          <p:cNvSpPr/>
          <p:nvPr/>
        </p:nvSpPr>
        <p:spPr>
          <a:xfrm>
            <a:off x="344137" y="912877"/>
            <a:ext cx="2863730" cy="57207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FAFE992-21E5-42B1-9914-FE01FC3F82B9}"/>
              </a:ext>
            </a:extLst>
          </p:cNvPr>
          <p:cNvSpPr txBox="1"/>
          <p:nvPr/>
        </p:nvSpPr>
        <p:spPr>
          <a:xfrm>
            <a:off x="597418" y="912877"/>
            <a:ext cx="2357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Arial Rounded MT Bold" panose="020F0704030504030204" pitchFamily="34" charset="0"/>
              </a:rPr>
              <a:t>Valor por vendedor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B73D537-E9F2-4687-B587-284C7BCCFC50}"/>
              </a:ext>
            </a:extLst>
          </p:cNvPr>
          <p:cNvSpPr/>
          <p:nvPr/>
        </p:nvSpPr>
        <p:spPr>
          <a:xfrm>
            <a:off x="3461148" y="3830127"/>
            <a:ext cx="3974822" cy="2803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8A2C685-4614-46A5-A970-11F1C73996EE}"/>
              </a:ext>
            </a:extLst>
          </p:cNvPr>
          <p:cNvSpPr/>
          <p:nvPr/>
        </p:nvSpPr>
        <p:spPr>
          <a:xfrm>
            <a:off x="7890055" y="224367"/>
            <a:ext cx="4123426" cy="64092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93C80B14-E5FC-4FA9-9B53-F3640209D57F}"/>
              </a:ext>
            </a:extLst>
          </p:cNvPr>
          <p:cNvSpPr/>
          <p:nvPr/>
        </p:nvSpPr>
        <p:spPr>
          <a:xfrm>
            <a:off x="3461148" y="224367"/>
            <a:ext cx="3974822" cy="28035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D4C4998-61DE-4A00-A93F-B5445752E3F2}"/>
              </a:ext>
            </a:extLst>
          </p:cNvPr>
          <p:cNvSpPr txBox="1"/>
          <p:nvPr/>
        </p:nvSpPr>
        <p:spPr>
          <a:xfrm>
            <a:off x="3913007" y="224367"/>
            <a:ext cx="3071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Arial Rounded MT Bold" panose="020F0704030504030204" pitchFamily="34" charset="0"/>
              </a:rPr>
              <a:t>Soma de salário p/ cidade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3143FA7-9807-4087-977A-59C5AF4FFA06}"/>
              </a:ext>
            </a:extLst>
          </p:cNvPr>
          <p:cNvSpPr txBox="1"/>
          <p:nvPr/>
        </p:nvSpPr>
        <p:spPr>
          <a:xfrm>
            <a:off x="4269975" y="3830127"/>
            <a:ext cx="23571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Arial Rounded MT Bold" panose="020F0704030504030204" pitchFamily="34" charset="0"/>
              </a:rPr>
              <a:t>Valor por cidade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EB6FC07-4B99-4B50-A71F-B4C90DC80C15}"/>
              </a:ext>
            </a:extLst>
          </p:cNvPr>
          <p:cNvSpPr txBox="1"/>
          <p:nvPr/>
        </p:nvSpPr>
        <p:spPr>
          <a:xfrm>
            <a:off x="8590352" y="168295"/>
            <a:ext cx="2722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>
                <a:latin typeface="Arial Rounded MT Bold" panose="020F0704030504030204" pitchFamily="34" charset="0"/>
              </a:rPr>
              <a:t>Comissão por cidade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BF39129-906B-4FA2-B326-43F66AAF7449}"/>
              </a:ext>
            </a:extLst>
          </p:cNvPr>
          <p:cNvSpPr txBox="1"/>
          <p:nvPr/>
        </p:nvSpPr>
        <p:spPr>
          <a:xfrm>
            <a:off x="147246" y="122128"/>
            <a:ext cx="32575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Cooper Black" panose="0208090404030B020404" pitchFamily="18" charset="0"/>
              </a:rPr>
              <a:t>DASHBOARD</a:t>
            </a:r>
          </a:p>
          <a:p>
            <a:r>
              <a:rPr lang="pt-BR" sz="2400" dirty="0">
                <a:solidFill>
                  <a:schemeClr val="accent1">
                    <a:lumMod val="50000"/>
                  </a:schemeClr>
                </a:solidFill>
                <a:latin typeface="Cooper Black" panose="0208090404030B020404" pitchFamily="18" charset="0"/>
              </a:rPr>
              <a:t>CONCESSIONÁRIA</a:t>
            </a:r>
          </a:p>
        </p:txBody>
      </p:sp>
    </p:spTree>
    <p:extLst>
      <p:ext uri="{BB962C8B-B14F-4D97-AF65-F5344CB8AC3E}">
        <p14:creationId xmlns:p14="http://schemas.microsoft.com/office/powerpoint/2010/main" val="806437433"/>
      </p:ext>
    </p:extLst>
  </p:cSld>
  <p:clrMapOvr>
    <a:masterClrMapping/>
  </p:clrMapOvr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 Rounded MT Bold</vt:lpstr>
      <vt:lpstr>Century Gothic</vt:lpstr>
      <vt:lpstr>Cooper Black</vt:lpstr>
      <vt:lpstr>Wingdings 3</vt:lpstr>
      <vt:lpstr>Fatia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2</cp:revision>
  <dcterms:created xsi:type="dcterms:W3CDTF">2024-10-19T14:28:36Z</dcterms:created>
  <dcterms:modified xsi:type="dcterms:W3CDTF">2024-10-19T14:37:53Z</dcterms:modified>
</cp:coreProperties>
</file>