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A4562-25E8-4876-B93C-FBD4B4336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059673-DD84-4FB4-85EA-EA5CB7B4C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79FA8B-B861-4245-A6BF-6750AA81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5FCBF3-3A07-4BED-8820-63625DD45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703787-3894-4897-9A03-5D913119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04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D77CE0-EE67-4E31-825B-9035824A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2C0035-0635-464F-9F8B-01492BFA1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9295B4-AE9C-4DEA-A8A6-D6EC3A43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2262F4-9B3C-44AC-B5F0-711BAC2DA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F9DF8F-75B7-48AC-8ABF-FCF8F667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549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96E7FD-61DB-457D-A617-303C8B3451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156BBE-12E4-4437-8A57-FD2495320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34CF4E-8649-455B-AB07-4D5270797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233E81-3268-4721-8521-F8E5DF33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2B7E48-B992-4DC1-B92B-965E7BE27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99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0BB6F-81B3-48FF-A4BB-04CAE356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0790FE-39A6-40ED-9A47-9D13B964D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249808-5C60-481F-B113-AC93F5B4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46CA00-C897-4572-9B84-45722A67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F5F925-7F5C-4698-A8ED-C2F99C489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725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C032A-08A3-4F7A-91A8-CA23F5F62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6720D9-4CB9-4B1A-8EDA-14C8C7E59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402CCE-DA42-4724-9EC9-8F9CF79E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973B6A-1670-4190-B20F-91E9702EB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431E61-1ECC-4748-A86F-5E2A8DC8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517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57E1F8-AD4A-4202-B7F9-CD9253BF8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995E0B-DE8B-4646-92F3-4A3DE38D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9D473B-F070-495F-9F3F-79C7CBAC2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8B9E80-62CC-49BD-998A-FCFFF5F21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8D12E0-F650-4CD3-8CD6-0BBC1CB4C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BEC411C-14BB-49B2-BCF7-A684FF84F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93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108AE8-DD3A-4103-9CC6-52F3C13D5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54FF13-559C-4E20-A00B-461C91C4B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F512F2-F86C-43D6-902F-AEE0D1772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96231C-E0A5-4B17-B09F-D7F77ABD3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FF218A-A352-4EC3-A37A-7740ACFEE3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ECCA569-D8A0-4561-BC05-43E261401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5CF55E6-C6BD-4D79-A9A6-46387720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9A1E98-951D-4D42-BA3A-4C8A245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360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9E544-ECE9-4BD8-BD0D-E31752EE0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ACE3A5-BCCE-4D08-A1D5-E44C74C5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D909673-9C9C-46E6-84CB-634E120A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8B1890B-84D7-4529-9BFC-4D7E4B0A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79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8AC27C-9ECC-48B1-BD5A-BED1E2B92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416923-8813-473C-8B04-9D6A1502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A39B36-8574-426A-B1E7-F5A8CF40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57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A45C1C-04E8-435E-9D61-9405EB290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85859B-DA66-45A3-8420-CD9A9A964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677C99C-40E7-48CC-A135-D875FFFB2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291F2A-4C3B-4C16-98B1-6DEDA8C4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458CF3-AEB4-4E70-8E30-5CA31A07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232AFE-6237-4F98-A086-807EB561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944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2579E-39D0-4DE2-910D-1C6AA3D33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A3CCA24-03C1-45B3-AAAC-9F7BDDF18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98396-8F1E-4FC8-AD3E-72AEAE822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4FCA0D5-F0BC-42FB-A5D0-B99FDF45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49BDDC-ACF8-48A2-A348-9B899459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F2B6A-446F-4FB9-BE10-B62F20E1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275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258F61A-A169-4FF7-8DC1-987ACD26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3A189C-BFBC-4EB7-9488-7A821C28B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3B9FC0-574F-41E2-A97B-A50DBBE77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CF4E2-B426-418E-A5E1-B67794E4547E}" type="datetimeFigureOut">
              <a:rPr lang="pt-BR" smtClean="0"/>
              <a:t>23/11/2024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FBD0C-62AD-4EFA-9B45-EB6AC14DB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2CAF64-BA40-4D42-A86F-2C83FF163F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24B2B-09A5-405B-A3AA-913C87F6FD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81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A6E1FAF-8659-4013-A47F-7D4D44205538}"/>
              </a:ext>
            </a:extLst>
          </p:cNvPr>
          <p:cNvSpPr/>
          <p:nvPr/>
        </p:nvSpPr>
        <p:spPr>
          <a:xfrm>
            <a:off x="6455835" y="1200038"/>
            <a:ext cx="1744134" cy="103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8BA1ECD-4FE8-494D-BE47-A6F6B034BD4E}"/>
              </a:ext>
            </a:extLst>
          </p:cNvPr>
          <p:cNvSpPr/>
          <p:nvPr/>
        </p:nvSpPr>
        <p:spPr>
          <a:xfrm>
            <a:off x="8379885" y="1200038"/>
            <a:ext cx="1744134" cy="103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7596D5C-F95A-4AC6-8F64-D067B66E8CA2}"/>
              </a:ext>
            </a:extLst>
          </p:cNvPr>
          <p:cNvSpPr/>
          <p:nvPr/>
        </p:nvSpPr>
        <p:spPr>
          <a:xfrm>
            <a:off x="8088066" y="2665388"/>
            <a:ext cx="3960000" cy="39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51A3ECC-854F-4D48-8517-CE7B0DAC312E}"/>
              </a:ext>
            </a:extLst>
          </p:cNvPr>
          <p:cNvSpPr/>
          <p:nvPr/>
        </p:nvSpPr>
        <p:spPr>
          <a:xfrm>
            <a:off x="2978927" y="3994484"/>
            <a:ext cx="4861205" cy="2630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65FD6FE9-7278-4E49-B8F6-1D7EBCED3F48}"/>
              </a:ext>
            </a:extLst>
          </p:cNvPr>
          <p:cNvSpPr/>
          <p:nvPr/>
        </p:nvSpPr>
        <p:spPr>
          <a:xfrm>
            <a:off x="143931" y="232612"/>
            <a:ext cx="11904135" cy="64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8D9C972-BB17-4540-BA5B-77AC0057DF43}"/>
              </a:ext>
            </a:extLst>
          </p:cNvPr>
          <p:cNvSpPr/>
          <p:nvPr/>
        </p:nvSpPr>
        <p:spPr>
          <a:xfrm>
            <a:off x="143931" y="3994482"/>
            <a:ext cx="2587062" cy="2630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A2DD3A1-B168-468D-852C-8CAD6127BA36}"/>
              </a:ext>
            </a:extLst>
          </p:cNvPr>
          <p:cNvSpPr/>
          <p:nvPr/>
        </p:nvSpPr>
        <p:spPr>
          <a:xfrm>
            <a:off x="2067981" y="1200038"/>
            <a:ext cx="1744134" cy="103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76F58B2-7AC7-4D82-B528-140660947681}"/>
              </a:ext>
            </a:extLst>
          </p:cNvPr>
          <p:cNvSpPr/>
          <p:nvPr/>
        </p:nvSpPr>
        <p:spPr>
          <a:xfrm>
            <a:off x="3992031" y="1200038"/>
            <a:ext cx="1744134" cy="103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142DCC91-6058-4C2C-A30A-FCC25618157F}"/>
              </a:ext>
            </a:extLst>
          </p:cNvPr>
          <p:cNvSpPr/>
          <p:nvPr/>
        </p:nvSpPr>
        <p:spPr>
          <a:xfrm>
            <a:off x="143931" y="1200038"/>
            <a:ext cx="1744134" cy="103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DE1D769-4076-4487-8B51-68314A4248CF}"/>
              </a:ext>
            </a:extLst>
          </p:cNvPr>
          <p:cNvSpPr txBox="1"/>
          <p:nvPr/>
        </p:nvSpPr>
        <p:spPr>
          <a:xfrm>
            <a:off x="7751931" y="2342223"/>
            <a:ext cx="463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Valor total faturado por local (</a:t>
            </a:r>
            <a:r>
              <a:rPr lang="pt-BR" sz="1400" dirty="0" err="1">
                <a:solidFill>
                  <a:schemeClr val="bg1">
                    <a:lumMod val="9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pedido+entrega</a:t>
            </a:r>
            <a:r>
              <a:rPr lang="pt-BR" sz="1400" dirty="0">
                <a:solidFill>
                  <a:schemeClr val="bg1">
                    <a:lumMod val="9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)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CF275D8-0D71-422D-B6D5-5976E02CB61C}"/>
              </a:ext>
            </a:extLst>
          </p:cNvPr>
          <p:cNvSpPr/>
          <p:nvPr/>
        </p:nvSpPr>
        <p:spPr>
          <a:xfrm>
            <a:off x="143930" y="2441516"/>
            <a:ext cx="7696201" cy="14246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0C1253A-E3FE-4520-BD64-034AA27C38AF}"/>
              </a:ext>
            </a:extLst>
          </p:cNvPr>
          <p:cNvSpPr txBox="1"/>
          <p:nvPr/>
        </p:nvSpPr>
        <p:spPr>
          <a:xfrm>
            <a:off x="293508" y="958338"/>
            <a:ext cx="14449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bg1">
                    <a:lumMod val="9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Total faturado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06BCAD2-A7EE-4CD0-A7A5-9298E7209184}"/>
              </a:ext>
            </a:extLst>
          </p:cNvPr>
          <p:cNvSpPr txBox="1"/>
          <p:nvPr/>
        </p:nvSpPr>
        <p:spPr>
          <a:xfrm>
            <a:off x="1782934" y="962808"/>
            <a:ext cx="2314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bg1">
                    <a:lumMod val="9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Total faturado (entrega)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9F8903B-4174-4F4D-9A4F-1AC68AF75FAF}"/>
              </a:ext>
            </a:extLst>
          </p:cNvPr>
          <p:cNvSpPr txBox="1"/>
          <p:nvPr/>
        </p:nvSpPr>
        <p:spPr>
          <a:xfrm>
            <a:off x="3706984" y="958338"/>
            <a:ext cx="2314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bg1">
                    <a:lumMod val="9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Total de entregas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CF1D0C9-BA3A-4F78-8EAF-B5E55F1D785F}"/>
              </a:ext>
            </a:extLst>
          </p:cNvPr>
          <p:cNvSpPr txBox="1"/>
          <p:nvPr/>
        </p:nvSpPr>
        <p:spPr>
          <a:xfrm>
            <a:off x="280348" y="3777655"/>
            <a:ext cx="231422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dirty="0">
                <a:solidFill>
                  <a:schemeClr val="bg1">
                    <a:lumMod val="9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Entregas p motoboy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1CC2CF3-7878-4379-AC67-078620BFF0DF}"/>
              </a:ext>
            </a:extLst>
          </p:cNvPr>
          <p:cNvSpPr txBox="1"/>
          <p:nvPr/>
        </p:nvSpPr>
        <p:spPr>
          <a:xfrm>
            <a:off x="6455835" y="957267"/>
            <a:ext cx="1815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Média p pedido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310EE6B-2329-4A9A-B977-FEDC14C28534}"/>
              </a:ext>
            </a:extLst>
          </p:cNvPr>
          <p:cNvSpPr txBox="1"/>
          <p:nvPr/>
        </p:nvSpPr>
        <p:spPr>
          <a:xfrm>
            <a:off x="8271373" y="966032"/>
            <a:ext cx="1924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>
                    <a:lumMod val="95000"/>
                  </a:schemeClr>
                </a:soli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Quantidade de clientes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1C77DDD-BFD4-441B-9752-9C1DB868ABF5}"/>
              </a:ext>
            </a:extLst>
          </p:cNvPr>
          <p:cNvSpPr/>
          <p:nvPr/>
        </p:nvSpPr>
        <p:spPr>
          <a:xfrm>
            <a:off x="10266827" y="1195348"/>
            <a:ext cx="1744134" cy="10329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852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56</TotalTime>
  <Words>29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Artifakt Element Heavy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6</cp:revision>
  <dcterms:created xsi:type="dcterms:W3CDTF">2024-11-23T11:55:09Z</dcterms:created>
  <dcterms:modified xsi:type="dcterms:W3CDTF">2024-11-23T14:15:45Z</dcterms:modified>
</cp:coreProperties>
</file>