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2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2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9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84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46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151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82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29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6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1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0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8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71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1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5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69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5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D07B4C8-AAD5-407D-851C-0A23BC816E15}" type="datetimeFigureOut">
              <a:rPr lang="pt-BR" smtClean="0"/>
              <a:t>05/10/2024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2218AA-5288-4C1B-846D-9EB8A5CA7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77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57319EB-CD14-4A3C-A95F-CA012A4212BE}"/>
              </a:ext>
            </a:extLst>
          </p:cNvPr>
          <p:cNvSpPr/>
          <p:nvPr/>
        </p:nvSpPr>
        <p:spPr>
          <a:xfrm>
            <a:off x="330199" y="270933"/>
            <a:ext cx="3699933" cy="33866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1ACAEC-53A6-4368-88DF-72A4C151DDB7}"/>
              </a:ext>
            </a:extLst>
          </p:cNvPr>
          <p:cNvSpPr/>
          <p:nvPr/>
        </p:nvSpPr>
        <p:spPr>
          <a:xfrm>
            <a:off x="330198" y="5503333"/>
            <a:ext cx="3699933" cy="12151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A68A10-0831-4A41-AC24-BD9B4CDEFC5D}"/>
              </a:ext>
            </a:extLst>
          </p:cNvPr>
          <p:cNvSpPr/>
          <p:nvPr/>
        </p:nvSpPr>
        <p:spPr>
          <a:xfrm>
            <a:off x="8161870" y="4140200"/>
            <a:ext cx="3699933" cy="2578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C714BA-E02D-4442-96C0-C84225FF1389}"/>
              </a:ext>
            </a:extLst>
          </p:cNvPr>
          <p:cNvSpPr/>
          <p:nvPr/>
        </p:nvSpPr>
        <p:spPr>
          <a:xfrm>
            <a:off x="4495804" y="1337733"/>
            <a:ext cx="7332132" cy="26500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76B821-9A4D-41F6-B97C-9B3F259DE651}"/>
              </a:ext>
            </a:extLst>
          </p:cNvPr>
          <p:cNvSpPr/>
          <p:nvPr/>
        </p:nvSpPr>
        <p:spPr>
          <a:xfrm>
            <a:off x="4529668" y="4140200"/>
            <a:ext cx="3132664" cy="2578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F647DC-B9DE-40CC-A271-A7D99F710437}"/>
              </a:ext>
            </a:extLst>
          </p:cNvPr>
          <p:cNvSpPr/>
          <p:nvPr/>
        </p:nvSpPr>
        <p:spPr>
          <a:xfrm>
            <a:off x="330197" y="4140200"/>
            <a:ext cx="3699933" cy="12151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4B6148-AB26-41DA-AA97-556F7326EE82}"/>
              </a:ext>
            </a:extLst>
          </p:cNvPr>
          <p:cNvSpPr txBox="1"/>
          <p:nvPr/>
        </p:nvSpPr>
        <p:spPr>
          <a:xfrm>
            <a:off x="4568999" y="270933"/>
            <a:ext cx="7258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latin typeface="Arial Black" panose="020B0A04020102020204" pitchFamily="34" charset="0"/>
              </a:rPr>
              <a:t>Batista carros esportivos</a:t>
            </a:r>
          </a:p>
        </p:txBody>
      </p:sp>
    </p:spTree>
    <p:extLst>
      <p:ext uri="{BB962C8B-B14F-4D97-AF65-F5344CB8AC3E}">
        <p14:creationId xmlns:p14="http://schemas.microsoft.com/office/powerpoint/2010/main" val="135618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 Black</vt:lpstr>
      <vt:lpstr>Calisto MT</vt:lpstr>
      <vt:lpstr>Wingdings 2</vt:lpstr>
      <vt:lpstr>Ardósia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</cp:revision>
  <dcterms:created xsi:type="dcterms:W3CDTF">2024-10-05T11:53:03Z</dcterms:created>
  <dcterms:modified xsi:type="dcterms:W3CDTF">2024-10-05T14:16:50Z</dcterms:modified>
</cp:coreProperties>
</file>