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070"/>
    <a:srgbClr val="3F63F8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7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BEB8295B-217D-9870-B918-7AC9BADE9510}"/>
              </a:ext>
            </a:extLst>
          </p:cNvPr>
          <p:cNvSpPr/>
          <p:nvPr/>
        </p:nvSpPr>
        <p:spPr>
          <a:xfrm rot="5400000">
            <a:off x="561974" y="1543051"/>
            <a:ext cx="342901" cy="14668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Object 2" descr="preencoded.png"/>
          <p:cNvSpPr/>
          <p:nvPr/>
        </p:nvSpPr>
        <p:spPr>
          <a:xfrm rot="16200000">
            <a:off x="3719622" y="-1612411"/>
            <a:ext cx="6858002" cy="10086753"/>
          </a:xfrm>
          <a:prstGeom prst="round2SameRect">
            <a:avLst>
              <a:gd name="adj1" fmla="val 5039"/>
              <a:gd name="adj2" fmla="val 0"/>
            </a:avLst>
          </a:prstGeom>
          <a:solidFill>
            <a:srgbClr val="F4F5F8"/>
          </a:solidFill>
          <a:ln w="954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57D1376E-121E-E356-00EF-E63F3ECB4B58}"/>
              </a:ext>
            </a:extLst>
          </p:cNvPr>
          <p:cNvSpPr/>
          <p:nvPr/>
        </p:nvSpPr>
        <p:spPr>
          <a:xfrm>
            <a:off x="2366962" y="769143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4325" y="438150"/>
            <a:ext cx="1466850" cy="64770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2371725" y="381000"/>
            <a:ext cx="27336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Dashboard -</a:t>
            </a: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5143500" y="381000"/>
            <a:ext cx="32385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Departamento da empresa</a:t>
            </a:r>
            <a:endParaRPr lang="en-US" sz="1800" dirty="0"/>
          </a:p>
        </p:txBody>
      </p:sp>
      <p:sp>
        <p:nvSpPr>
          <p:cNvPr id="29" name="Object28"/>
          <p:cNvSpPr/>
          <p:nvPr/>
        </p:nvSpPr>
        <p:spPr>
          <a:xfrm>
            <a:off x="323850" y="933450"/>
            <a:ext cx="1476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EAA546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LOGO DA EMPRESA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113857" y="2192421"/>
            <a:ext cx="977829" cy="16766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00" b="0" i="0" kern="0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Gráfico 34">
            <a:extLst>
              <a:ext uri="{FF2B5EF4-FFF2-40B4-BE49-F238E27FC236}">
                <a16:creationId xmlns:a16="http://schemas.microsoft.com/office/drawing/2014/main" id="{38A584CA-AADB-A7A5-9DE5-4AC793912642}"/>
              </a:ext>
            </a:extLst>
          </p:cNvPr>
          <p:cNvSpPr/>
          <p:nvPr/>
        </p:nvSpPr>
        <p:spPr>
          <a:xfrm>
            <a:off x="1180851" y="2199299"/>
            <a:ext cx="157812" cy="154355"/>
          </a:xfrm>
          <a:custGeom>
            <a:avLst/>
            <a:gdLst>
              <a:gd name="connsiteX0" fmla="*/ 136763 w 311626"/>
              <a:gd name="connsiteY0" fmla="*/ 304800 h 304800"/>
              <a:gd name="connsiteX1" fmla="*/ 123190 w 311626"/>
              <a:gd name="connsiteY1" fmla="*/ 299323 h 304800"/>
              <a:gd name="connsiteX2" fmla="*/ 117713 w 311626"/>
              <a:gd name="connsiteY2" fmla="*/ 285750 h 304800"/>
              <a:gd name="connsiteX3" fmla="*/ 117713 w 311626"/>
              <a:gd name="connsiteY3" fmla="*/ 171450 h 304800"/>
              <a:gd name="connsiteX4" fmla="*/ 3889 w 311626"/>
              <a:gd name="connsiteY4" fmla="*/ 26194 h 304800"/>
              <a:gd name="connsiteX5" fmla="*/ 1984 w 311626"/>
              <a:gd name="connsiteY5" fmla="*/ 9049 h 304800"/>
              <a:gd name="connsiteX6" fmla="*/ 16748 w 311626"/>
              <a:gd name="connsiteY6" fmla="*/ 0 h 304800"/>
              <a:gd name="connsiteX7" fmla="*/ 294878 w 311626"/>
              <a:gd name="connsiteY7" fmla="*/ 0 h 304800"/>
              <a:gd name="connsiteX8" fmla="*/ 309642 w 311626"/>
              <a:gd name="connsiteY8" fmla="*/ 9049 h 304800"/>
              <a:gd name="connsiteX9" fmla="*/ 307737 w 311626"/>
              <a:gd name="connsiteY9" fmla="*/ 26194 h 304800"/>
              <a:gd name="connsiteX10" fmla="*/ 193913 w 311626"/>
              <a:gd name="connsiteY10" fmla="*/ 171450 h 304800"/>
              <a:gd name="connsiteX11" fmla="*/ 193913 w 311626"/>
              <a:gd name="connsiteY11" fmla="*/ 285750 h 304800"/>
              <a:gd name="connsiteX12" fmla="*/ 188436 w 311626"/>
              <a:gd name="connsiteY12" fmla="*/ 299323 h 304800"/>
              <a:gd name="connsiteX13" fmla="*/ 174863 w 311626"/>
              <a:gd name="connsiteY1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1626" h="304800">
                <a:moveTo>
                  <a:pt x="136763" y="304800"/>
                </a:moveTo>
                <a:cubicBezTo>
                  <a:pt x="131365" y="304800"/>
                  <a:pt x="126841" y="302974"/>
                  <a:pt x="123190" y="299323"/>
                </a:cubicBezTo>
                <a:cubicBezTo>
                  <a:pt x="119539" y="295672"/>
                  <a:pt x="117713" y="291148"/>
                  <a:pt x="117713" y="285750"/>
                </a:cubicBezTo>
                <a:lnTo>
                  <a:pt x="117713" y="171450"/>
                </a:lnTo>
                <a:lnTo>
                  <a:pt x="3889" y="26194"/>
                </a:lnTo>
                <a:cubicBezTo>
                  <a:pt x="-556" y="20796"/>
                  <a:pt x="-1191" y="15081"/>
                  <a:pt x="1984" y="9049"/>
                </a:cubicBezTo>
                <a:cubicBezTo>
                  <a:pt x="5159" y="3016"/>
                  <a:pt x="10081" y="0"/>
                  <a:pt x="16748" y="0"/>
                </a:cubicBezTo>
                <a:lnTo>
                  <a:pt x="294878" y="0"/>
                </a:lnTo>
                <a:cubicBezTo>
                  <a:pt x="301546" y="0"/>
                  <a:pt x="306467" y="3016"/>
                  <a:pt x="309642" y="9049"/>
                </a:cubicBezTo>
                <a:cubicBezTo>
                  <a:pt x="312817" y="15081"/>
                  <a:pt x="312182" y="20796"/>
                  <a:pt x="307737" y="26194"/>
                </a:cubicBezTo>
                <a:lnTo>
                  <a:pt x="193913" y="171450"/>
                </a:lnTo>
                <a:lnTo>
                  <a:pt x="193913" y="285750"/>
                </a:lnTo>
                <a:cubicBezTo>
                  <a:pt x="193913" y="291148"/>
                  <a:pt x="192087" y="295672"/>
                  <a:pt x="188436" y="299323"/>
                </a:cubicBezTo>
                <a:cubicBezTo>
                  <a:pt x="184785" y="302974"/>
                  <a:pt x="180261" y="304800"/>
                  <a:pt x="174863" y="304800"/>
                </a:cubicBezTo>
                <a:close/>
              </a:path>
            </a:pathLst>
          </a:custGeom>
          <a:solidFill>
            <a:srgbClr val="3F63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 47">
            <a:extLst>
              <a:ext uri="{FF2B5EF4-FFF2-40B4-BE49-F238E27FC236}">
                <a16:creationId xmlns:a16="http://schemas.microsoft.com/office/drawing/2014/main" id="{55A04F4C-F309-67A2-04AD-64AEE741B18C}"/>
              </a:ext>
            </a:extLst>
          </p:cNvPr>
          <p:cNvSpPr/>
          <p:nvPr/>
        </p:nvSpPr>
        <p:spPr>
          <a:xfrm>
            <a:off x="2600325" y="11049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2E7BD703-E344-7770-6DE0-DA21B9E74E8B}"/>
              </a:ext>
            </a:extLst>
          </p:cNvPr>
          <p:cNvSpPr/>
          <p:nvPr/>
        </p:nvSpPr>
        <p:spPr>
          <a:xfrm>
            <a:off x="2462138" y="794813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58BB47C0-DF42-F91D-202B-B7A0821FEA0D}"/>
              </a:ext>
            </a:extLst>
          </p:cNvPr>
          <p:cNvSpPr/>
          <p:nvPr/>
        </p:nvSpPr>
        <p:spPr>
          <a:xfrm>
            <a:off x="4815112" y="769142"/>
            <a:ext cx="1105646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bject21"/>
          <p:cNvSpPr/>
          <p:nvPr/>
        </p:nvSpPr>
        <p:spPr>
          <a:xfrm>
            <a:off x="4923619" y="741876"/>
            <a:ext cx="87684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Dias de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férias</a:t>
            </a:r>
            <a:endParaRPr lang="en-US" sz="900" dirty="0"/>
          </a:p>
        </p:txBody>
      </p:sp>
      <p:sp>
        <p:nvSpPr>
          <p:cNvPr id="61" name="Forma Livre 60">
            <a:extLst>
              <a:ext uri="{FF2B5EF4-FFF2-40B4-BE49-F238E27FC236}">
                <a16:creationId xmlns:a16="http://schemas.microsoft.com/office/drawing/2014/main" id="{9CA6E071-4769-E4E6-614F-29CD16FB616B}"/>
              </a:ext>
            </a:extLst>
          </p:cNvPr>
          <p:cNvSpPr/>
          <p:nvPr/>
        </p:nvSpPr>
        <p:spPr>
          <a:xfrm>
            <a:off x="4962621" y="879521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2" name="Forma Livre 71">
            <a:extLst>
              <a:ext uri="{FF2B5EF4-FFF2-40B4-BE49-F238E27FC236}">
                <a16:creationId xmlns:a16="http://schemas.microsoft.com/office/drawing/2014/main" id="{56732EED-54A4-1C95-DB5A-D507F5C78FC8}"/>
              </a:ext>
            </a:extLst>
          </p:cNvPr>
          <p:cNvSpPr/>
          <p:nvPr/>
        </p:nvSpPr>
        <p:spPr>
          <a:xfrm>
            <a:off x="7439056" y="895136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 72">
            <a:extLst>
              <a:ext uri="{FF2B5EF4-FFF2-40B4-BE49-F238E27FC236}">
                <a16:creationId xmlns:a16="http://schemas.microsoft.com/office/drawing/2014/main" id="{65E91E8D-26F5-BC49-72E6-2765EEE1DA39}"/>
              </a:ext>
            </a:extLst>
          </p:cNvPr>
          <p:cNvSpPr/>
          <p:nvPr/>
        </p:nvSpPr>
        <p:spPr>
          <a:xfrm>
            <a:off x="7458106" y="904661"/>
            <a:ext cx="190500" cy="209550"/>
          </a:xfrm>
          <a:custGeom>
            <a:avLst/>
            <a:gdLst>
              <a:gd name="connsiteX0" fmla="*/ 171450 w 190500"/>
              <a:gd name="connsiteY0" fmla="*/ 19050 h 209550"/>
              <a:gd name="connsiteX1" fmla="*/ 161925 w 190500"/>
              <a:gd name="connsiteY1" fmla="*/ 19050 h 209550"/>
              <a:gd name="connsiteX2" fmla="*/ 161925 w 190500"/>
              <a:gd name="connsiteY2" fmla="*/ 0 h 209550"/>
              <a:gd name="connsiteX3" fmla="*/ 142875 w 190500"/>
              <a:gd name="connsiteY3" fmla="*/ 0 h 209550"/>
              <a:gd name="connsiteX4" fmla="*/ 142875 w 190500"/>
              <a:gd name="connsiteY4" fmla="*/ 19050 h 209550"/>
              <a:gd name="connsiteX5" fmla="*/ 47625 w 190500"/>
              <a:gd name="connsiteY5" fmla="*/ 19050 h 209550"/>
              <a:gd name="connsiteX6" fmla="*/ 47625 w 190500"/>
              <a:gd name="connsiteY6" fmla="*/ 0 h 209550"/>
              <a:gd name="connsiteX7" fmla="*/ 28575 w 190500"/>
              <a:gd name="connsiteY7" fmla="*/ 0 h 209550"/>
              <a:gd name="connsiteX8" fmla="*/ 28575 w 190500"/>
              <a:gd name="connsiteY8" fmla="*/ 19050 h 209550"/>
              <a:gd name="connsiteX9" fmla="*/ 19050 w 190500"/>
              <a:gd name="connsiteY9" fmla="*/ 19050 h 209550"/>
              <a:gd name="connsiteX10" fmla="*/ 0 w 190500"/>
              <a:gd name="connsiteY10" fmla="*/ 38100 h 209550"/>
              <a:gd name="connsiteX11" fmla="*/ 0 w 190500"/>
              <a:gd name="connsiteY11" fmla="*/ 190500 h 209550"/>
              <a:gd name="connsiteX12" fmla="*/ 19050 w 190500"/>
              <a:gd name="connsiteY12" fmla="*/ 209550 h 209550"/>
              <a:gd name="connsiteX13" fmla="*/ 171450 w 190500"/>
              <a:gd name="connsiteY13" fmla="*/ 209550 h 209550"/>
              <a:gd name="connsiteX14" fmla="*/ 190500 w 190500"/>
              <a:gd name="connsiteY14" fmla="*/ 190500 h 209550"/>
              <a:gd name="connsiteX15" fmla="*/ 190500 w 190500"/>
              <a:gd name="connsiteY15" fmla="*/ 38100 h 209550"/>
              <a:gd name="connsiteX16" fmla="*/ 171450 w 190500"/>
              <a:gd name="connsiteY16" fmla="*/ 19050 h 209550"/>
              <a:gd name="connsiteX17" fmla="*/ 171450 w 190500"/>
              <a:gd name="connsiteY17" fmla="*/ 190500 h 209550"/>
              <a:gd name="connsiteX18" fmla="*/ 19050 w 190500"/>
              <a:gd name="connsiteY18" fmla="*/ 190500 h 209550"/>
              <a:gd name="connsiteX19" fmla="*/ 19050 w 190500"/>
              <a:gd name="connsiteY19" fmla="*/ 66675 h 209550"/>
              <a:gd name="connsiteX20" fmla="*/ 171450 w 190500"/>
              <a:gd name="connsiteY20" fmla="*/ 66675 h 209550"/>
              <a:gd name="connsiteX21" fmla="*/ 171450 w 190500"/>
              <a:gd name="connsiteY21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500" h="209550">
                <a:moveTo>
                  <a:pt x="171450" y="19050"/>
                </a:moveTo>
                <a:lnTo>
                  <a:pt x="161925" y="19050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19050"/>
                </a:lnTo>
                <a:lnTo>
                  <a:pt x="47625" y="19050"/>
                </a:lnTo>
                <a:lnTo>
                  <a:pt x="47625" y="0"/>
                </a:lnTo>
                <a:lnTo>
                  <a:pt x="28575" y="0"/>
                </a:lnTo>
                <a:lnTo>
                  <a:pt x="28575" y="19050"/>
                </a:lnTo>
                <a:lnTo>
                  <a:pt x="19050" y="19050"/>
                </a:lnTo>
                <a:cubicBezTo>
                  <a:pt x="8573" y="19050"/>
                  <a:pt x="0" y="27623"/>
                  <a:pt x="0" y="38100"/>
                </a:cubicBezTo>
                <a:lnTo>
                  <a:pt x="0" y="190500"/>
                </a:lnTo>
                <a:cubicBezTo>
                  <a:pt x="0" y="200978"/>
                  <a:pt x="8573" y="209550"/>
                  <a:pt x="19050" y="209550"/>
                </a:cubicBezTo>
                <a:lnTo>
                  <a:pt x="171450" y="209550"/>
                </a:lnTo>
                <a:cubicBezTo>
                  <a:pt x="181928" y="209550"/>
                  <a:pt x="190500" y="200978"/>
                  <a:pt x="190500" y="190500"/>
                </a:cubicBezTo>
                <a:lnTo>
                  <a:pt x="190500" y="38100"/>
                </a:lnTo>
                <a:cubicBezTo>
                  <a:pt x="190500" y="27623"/>
                  <a:pt x="181928" y="19050"/>
                  <a:pt x="171450" y="19050"/>
                </a:cubicBezTo>
                <a:close/>
                <a:moveTo>
                  <a:pt x="171450" y="190500"/>
                </a:moveTo>
                <a:lnTo>
                  <a:pt x="19050" y="190500"/>
                </a:lnTo>
                <a:lnTo>
                  <a:pt x="19050" y="66675"/>
                </a:lnTo>
                <a:lnTo>
                  <a:pt x="171450" y="66675"/>
                </a:lnTo>
                <a:lnTo>
                  <a:pt x="171450" y="190500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Object23"/>
          <p:cNvSpPr/>
          <p:nvPr/>
        </p:nvSpPr>
        <p:spPr>
          <a:xfrm>
            <a:off x="11026555" y="878852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4</a:t>
            </a:r>
            <a:endParaRPr lang="en-US" sz="900" dirty="0"/>
          </a:p>
        </p:txBody>
      </p:sp>
      <p:sp>
        <p:nvSpPr>
          <p:cNvPr id="83" name="Forma Livre 82">
            <a:extLst>
              <a:ext uri="{FF2B5EF4-FFF2-40B4-BE49-F238E27FC236}">
                <a16:creationId xmlns:a16="http://schemas.microsoft.com/office/drawing/2014/main" id="{A7DB694C-BC9A-4494-2795-A7A28EC89296}"/>
              </a:ext>
            </a:extLst>
          </p:cNvPr>
          <p:cNvSpPr/>
          <p:nvPr/>
        </p:nvSpPr>
        <p:spPr>
          <a:xfrm>
            <a:off x="5981700" y="33147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1A3E651-4639-2FCA-D3D0-A8E90EB180F1}"/>
              </a:ext>
            </a:extLst>
          </p:cNvPr>
          <p:cNvSpPr/>
          <p:nvPr/>
        </p:nvSpPr>
        <p:spPr>
          <a:xfrm>
            <a:off x="2381250" y="2092594"/>
            <a:ext cx="2128837" cy="2094165"/>
          </a:xfrm>
          <a:prstGeom prst="roundRect">
            <a:avLst>
              <a:gd name="adj" fmla="val 5850"/>
            </a:avLst>
          </a:prstGeom>
          <a:solidFill>
            <a:srgbClr val="002060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Object24"/>
          <p:cNvSpPr/>
          <p:nvPr/>
        </p:nvSpPr>
        <p:spPr>
          <a:xfrm>
            <a:off x="2591471" y="2133963"/>
            <a:ext cx="1694105" cy="2205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2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Casados</a:t>
            </a:r>
            <a:r>
              <a:rPr lang="en-US" sz="1200" b="0" i="0" kern="0" spc="30" dirty="0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x </a:t>
            </a:r>
            <a:r>
              <a:rPr lang="en-US" sz="12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Solteiros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Retângulo Arredondado 85">
            <a:extLst>
              <a:ext uri="{FF2B5EF4-FFF2-40B4-BE49-F238E27FC236}">
                <a16:creationId xmlns:a16="http://schemas.microsoft.com/office/drawing/2014/main" id="{5822A0B3-2E81-4E7E-FCC6-C37D92011533}"/>
              </a:ext>
            </a:extLst>
          </p:cNvPr>
          <p:cNvSpPr/>
          <p:nvPr/>
        </p:nvSpPr>
        <p:spPr>
          <a:xfrm>
            <a:off x="2381250" y="4457697"/>
            <a:ext cx="4747683" cy="2094165"/>
          </a:xfrm>
          <a:prstGeom prst="roundRect">
            <a:avLst>
              <a:gd name="adj" fmla="val 5850"/>
            </a:avLst>
          </a:prstGeom>
          <a:solidFill>
            <a:srgbClr val="142070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Arredondado 87">
            <a:extLst>
              <a:ext uri="{FF2B5EF4-FFF2-40B4-BE49-F238E27FC236}">
                <a16:creationId xmlns:a16="http://schemas.microsoft.com/office/drawing/2014/main" id="{84A976AB-7BA9-190A-65B4-333DBFEDADF0}"/>
              </a:ext>
            </a:extLst>
          </p:cNvPr>
          <p:cNvSpPr/>
          <p:nvPr/>
        </p:nvSpPr>
        <p:spPr>
          <a:xfrm>
            <a:off x="7282305" y="4457697"/>
            <a:ext cx="2031472" cy="2094165"/>
          </a:xfrm>
          <a:prstGeom prst="roundRect">
            <a:avLst>
              <a:gd name="adj" fmla="val 5850"/>
            </a:avLst>
          </a:prstGeom>
          <a:solidFill>
            <a:srgbClr val="142070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Object27"/>
          <p:cNvSpPr/>
          <p:nvPr/>
        </p:nvSpPr>
        <p:spPr>
          <a:xfrm>
            <a:off x="7527495" y="4504715"/>
            <a:ext cx="1541091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Notas</a:t>
            </a:r>
            <a:r>
              <a:rPr lang="en-US" sz="900" b="0" i="0" kern="0" spc="30" dirty="0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dos </a:t>
            </a:r>
            <a:r>
              <a:rPr lang="en-US" sz="9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etângulo Arredondado 88">
            <a:extLst>
              <a:ext uri="{FF2B5EF4-FFF2-40B4-BE49-F238E27FC236}">
                <a16:creationId xmlns:a16="http://schemas.microsoft.com/office/drawing/2014/main" id="{679D8CB7-ADB9-857D-8C41-DCB34979C2E2}"/>
              </a:ext>
            </a:extLst>
          </p:cNvPr>
          <p:cNvSpPr/>
          <p:nvPr/>
        </p:nvSpPr>
        <p:spPr>
          <a:xfrm>
            <a:off x="7527495" y="981922"/>
            <a:ext cx="4369673" cy="3204837"/>
          </a:xfrm>
          <a:prstGeom prst="roundRect">
            <a:avLst>
              <a:gd name="adj" fmla="val 585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Object26"/>
          <p:cNvSpPr/>
          <p:nvPr/>
        </p:nvSpPr>
        <p:spPr>
          <a:xfrm>
            <a:off x="9306246" y="821119"/>
            <a:ext cx="807562" cy="15974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200" kern="0" spc="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itchFamily="34" charset="0"/>
              </a:rPr>
              <a:t>Endereço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tângulo Arredondado 84">
            <a:extLst>
              <a:ext uri="{FF2B5EF4-FFF2-40B4-BE49-F238E27FC236}">
                <a16:creationId xmlns:a16="http://schemas.microsoft.com/office/drawing/2014/main" id="{19B54E44-4031-46DA-9D45-00F57D486B0B}"/>
              </a:ext>
            </a:extLst>
          </p:cNvPr>
          <p:cNvSpPr/>
          <p:nvPr/>
        </p:nvSpPr>
        <p:spPr>
          <a:xfrm>
            <a:off x="4786091" y="2092593"/>
            <a:ext cx="2342841" cy="2094165"/>
          </a:xfrm>
          <a:prstGeom prst="roundRect">
            <a:avLst>
              <a:gd name="adj" fmla="val 5850"/>
            </a:avLst>
          </a:prstGeom>
          <a:solidFill>
            <a:srgbClr val="002060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Object24">
            <a:extLst>
              <a:ext uri="{FF2B5EF4-FFF2-40B4-BE49-F238E27FC236}">
                <a16:creationId xmlns:a16="http://schemas.microsoft.com/office/drawing/2014/main" id="{D983CC28-32F9-4AEE-B0A1-0E83715B8B47}"/>
              </a:ext>
            </a:extLst>
          </p:cNvPr>
          <p:cNvSpPr/>
          <p:nvPr/>
        </p:nvSpPr>
        <p:spPr>
          <a:xfrm>
            <a:off x="5630290" y="2142952"/>
            <a:ext cx="7028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2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Gênero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tângulo Arredondado 84">
            <a:extLst>
              <a:ext uri="{FF2B5EF4-FFF2-40B4-BE49-F238E27FC236}">
                <a16:creationId xmlns:a16="http://schemas.microsoft.com/office/drawing/2014/main" id="{61D109ED-42BE-4450-ADE0-8AFDE319A7BF}"/>
              </a:ext>
            </a:extLst>
          </p:cNvPr>
          <p:cNvSpPr/>
          <p:nvPr/>
        </p:nvSpPr>
        <p:spPr>
          <a:xfrm>
            <a:off x="2511922" y="4676775"/>
            <a:ext cx="1853204" cy="1687513"/>
          </a:xfrm>
          <a:prstGeom prst="roundRect">
            <a:avLst>
              <a:gd name="adj" fmla="val 585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Object24">
            <a:extLst>
              <a:ext uri="{FF2B5EF4-FFF2-40B4-BE49-F238E27FC236}">
                <a16:creationId xmlns:a16="http://schemas.microsoft.com/office/drawing/2014/main" id="{88F1A1EF-B7FD-4501-958E-705AC621DFA8}"/>
              </a:ext>
            </a:extLst>
          </p:cNvPr>
          <p:cNvSpPr/>
          <p:nvPr/>
        </p:nvSpPr>
        <p:spPr>
          <a:xfrm>
            <a:off x="2554880" y="4500029"/>
            <a:ext cx="137782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</a:t>
            </a:r>
            <a:r>
              <a:rPr lang="en-US" sz="9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tângulo Arredondado 84">
            <a:extLst>
              <a:ext uri="{FF2B5EF4-FFF2-40B4-BE49-F238E27FC236}">
                <a16:creationId xmlns:a16="http://schemas.microsoft.com/office/drawing/2014/main" id="{79EB2AF3-DCCB-4E0A-BB55-C04C5AD87F24}"/>
              </a:ext>
            </a:extLst>
          </p:cNvPr>
          <p:cNvSpPr/>
          <p:nvPr/>
        </p:nvSpPr>
        <p:spPr>
          <a:xfrm>
            <a:off x="4786093" y="4685465"/>
            <a:ext cx="2172144" cy="1687513"/>
          </a:xfrm>
          <a:prstGeom prst="roundRect">
            <a:avLst>
              <a:gd name="adj" fmla="val 585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Object24">
            <a:extLst>
              <a:ext uri="{FF2B5EF4-FFF2-40B4-BE49-F238E27FC236}">
                <a16:creationId xmlns:a16="http://schemas.microsoft.com/office/drawing/2014/main" id="{CE9FB013-AC68-429F-B3D5-6E68B58932CA}"/>
              </a:ext>
            </a:extLst>
          </p:cNvPr>
          <p:cNvSpPr/>
          <p:nvPr/>
        </p:nvSpPr>
        <p:spPr>
          <a:xfrm>
            <a:off x="4813206" y="4497024"/>
            <a:ext cx="151743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</a:t>
            </a:r>
            <a:r>
              <a:rPr lang="en-US" sz="9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uncionários</a:t>
            </a:r>
            <a:r>
              <a:rPr lang="en-US" sz="900" b="0" i="0" kern="0" spc="30" dirty="0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por </a:t>
            </a:r>
            <a:r>
              <a:rPr lang="en-US" sz="900" b="0" i="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idade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etângulo Arredondado 87">
            <a:extLst>
              <a:ext uri="{FF2B5EF4-FFF2-40B4-BE49-F238E27FC236}">
                <a16:creationId xmlns:a16="http://schemas.microsoft.com/office/drawing/2014/main" id="{7AE8DACE-BE4E-4861-B327-44EA78A908F0}"/>
              </a:ext>
            </a:extLst>
          </p:cNvPr>
          <p:cNvSpPr/>
          <p:nvPr/>
        </p:nvSpPr>
        <p:spPr>
          <a:xfrm>
            <a:off x="9363080" y="4457695"/>
            <a:ext cx="2534088" cy="2094165"/>
          </a:xfrm>
          <a:prstGeom prst="roundRect">
            <a:avLst>
              <a:gd name="adj" fmla="val 5850"/>
            </a:avLst>
          </a:prstGeom>
          <a:solidFill>
            <a:srgbClr val="142070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Object27">
            <a:extLst>
              <a:ext uri="{FF2B5EF4-FFF2-40B4-BE49-F238E27FC236}">
                <a16:creationId xmlns:a16="http://schemas.microsoft.com/office/drawing/2014/main" id="{F430777A-061C-49C5-96CE-41F039EFAA47}"/>
              </a:ext>
            </a:extLst>
          </p:cNvPr>
          <p:cNvSpPr/>
          <p:nvPr/>
        </p:nvSpPr>
        <p:spPr>
          <a:xfrm>
            <a:off x="9859578" y="4504881"/>
            <a:ext cx="1541091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</a:rPr>
              <a:t>Data de </a:t>
            </a:r>
            <a:r>
              <a:rPr lang="en-US" sz="900" kern="0" spc="30" dirty="0" err="1">
                <a:solidFill>
                  <a:schemeClr val="bg1">
                    <a:lumMod val="95000"/>
                  </a:schemeClr>
                </a:solidFill>
                <a:latin typeface="Montserrat ExtraBold" pitchFamily="34" charset="0"/>
              </a:rPr>
              <a:t>contratação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Object21">
            <a:extLst>
              <a:ext uri="{FF2B5EF4-FFF2-40B4-BE49-F238E27FC236}">
                <a16:creationId xmlns:a16="http://schemas.microsoft.com/office/drawing/2014/main" id="{19B8C401-7D8B-4AB4-B48A-FE8D7E6DE9C8}"/>
              </a:ext>
            </a:extLst>
          </p:cNvPr>
          <p:cNvSpPr/>
          <p:nvPr/>
        </p:nvSpPr>
        <p:spPr>
          <a:xfrm>
            <a:off x="2719985" y="764552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Gasto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total</a:t>
            </a:r>
            <a:endParaRPr lang="en-US" sz="900" dirty="0"/>
          </a:p>
        </p:txBody>
      </p:sp>
      <p:sp>
        <p:nvSpPr>
          <p:cNvPr id="59" name="Retângulo Arredondado 53">
            <a:extLst>
              <a:ext uri="{FF2B5EF4-FFF2-40B4-BE49-F238E27FC236}">
                <a16:creationId xmlns:a16="http://schemas.microsoft.com/office/drawing/2014/main" id="{D832D6DD-AA5F-4070-B4D9-EA7918D14691}"/>
              </a:ext>
            </a:extLst>
          </p:cNvPr>
          <p:cNvSpPr/>
          <p:nvPr/>
        </p:nvSpPr>
        <p:spPr>
          <a:xfrm>
            <a:off x="6046910" y="762000"/>
            <a:ext cx="1105646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bject21">
            <a:extLst>
              <a:ext uri="{FF2B5EF4-FFF2-40B4-BE49-F238E27FC236}">
                <a16:creationId xmlns:a16="http://schemas.microsoft.com/office/drawing/2014/main" id="{9672DD53-6354-4020-AB23-D12FFF602E34}"/>
              </a:ext>
            </a:extLst>
          </p:cNvPr>
          <p:cNvSpPr/>
          <p:nvPr/>
        </p:nvSpPr>
        <p:spPr>
          <a:xfrm>
            <a:off x="6110590" y="737654"/>
            <a:ext cx="986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kern="0" spc="30" dirty="0">
                <a:solidFill>
                  <a:srgbClr val="FFFFFF"/>
                </a:solidFill>
                <a:latin typeface="Montserrat SemiBold" pitchFamily="34" charset="0"/>
              </a:rPr>
              <a:t>Horas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devendo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ExtraBold</vt:lpstr>
      <vt:lpstr>Montserrat Regular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6</cp:revision>
  <dcterms:created xsi:type="dcterms:W3CDTF">2021-07-05T04:10:47Z</dcterms:created>
  <dcterms:modified xsi:type="dcterms:W3CDTF">2024-10-26T14:31:16Z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