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生活世上幸福多</a:t>
            </a:r>
            <a:r>
              <a:rPr 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樣樣豐富主愛我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父造人像首歌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開心音符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天天播</a:t>
            </a:r>
          </a:p>
        </p:txBody>
      </p:sp>
    </p:spTree>
    <p:extLst>
      <p:ext uri="{BB962C8B-B14F-4D97-AF65-F5344CB8AC3E}">
        <p14:creationId xmlns:p14="http://schemas.microsoft.com/office/powerpoint/2010/main" xmlns="" val="415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星為我伴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奏  風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跟我握手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天地海合奏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都表明主的愛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30382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現在電視電腦大流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前人防猛獸住樹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屋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現代大廈盡善美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4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2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看現在數碼電訊極豪華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 人能環遊世界日日飛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看穿梭飛機盡善美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2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6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神慈愛像雲彩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誰能似主愛我</a:t>
            </a:r>
          </a:p>
        </p:txBody>
      </p:sp>
    </p:spTree>
    <p:extLst>
      <p:ext uri="{BB962C8B-B14F-4D97-AF65-F5344CB8AC3E}">
        <p14:creationId xmlns:p14="http://schemas.microsoft.com/office/powerpoint/2010/main" xmlns="" val="7111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189</Words>
  <Application>Microsoft Office PowerPoint</Application>
  <PresentationFormat>如螢幕大小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Church Theme</vt:lpstr>
      <vt:lpstr>主愛我</vt:lpstr>
      <vt:lpstr>主愛我</vt:lpstr>
      <vt:lpstr>要感恩</vt:lpstr>
      <vt:lpstr>要感恩</vt:lpstr>
      <vt:lpstr>要感恩</vt:lpstr>
      <vt:lpstr>要感恩</vt:lpstr>
      <vt:lpstr>齊來頌讚</vt:lpstr>
      <vt:lpstr>齊來頌讚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DaTang</cp:lastModifiedBy>
  <cp:revision>13</cp:revision>
  <dcterms:created xsi:type="dcterms:W3CDTF">2019-09-07T08:55:53Z</dcterms:created>
  <dcterms:modified xsi:type="dcterms:W3CDTF">2019-11-03T01:22:58Z</dcterms:modified>
</cp:coreProperties>
</file>