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E18F-600C-499B-80FE-D6CBF6AADD53}" type="datetimeFigureOut">
              <a:rPr lang="vi-VN" smtClean="0"/>
              <a:t>05/07/2020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75B4-0998-448A-B51C-92C366CCCD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66697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E18F-600C-499B-80FE-D6CBF6AADD53}" type="datetimeFigureOut">
              <a:rPr lang="vi-VN" smtClean="0"/>
              <a:t>05/07/2020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75B4-0998-448A-B51C-92C366CCCD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40921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E18F-600C-499B-80FE-D6CBF6AADD53}" type="datetimeFigureOut">
              <a:rPr lang="vi-VN" smtClean="0"/>
              <a:t>05/07/2020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75B4-0998-448A-B51C-92C366CCCD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62751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E18F-600C-499B-80FE-D6CBF6AADD53}" type="datetimeFigureOut">
              <a:rPr lang="vi-VN" smtClean="0"/>
              <a:t>05/07/2020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75B4-0998-448A-B51C-92C366CCCD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12118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E18F-600C-499B-80FE-D6CBF6AADD53}" type="datetimeFigureOut">
              <a:rPr lang="vi-VN" smtClean="0"/>
              <a:t>05/07/2020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75B4-0998-448A-B51C-92C366CCCD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39443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E18F-600C-499B-80FE-D6CBF6AADD53}" type="datetimeFigureOut">
              <a:rPr lang="vi-VN" smtClean="0"/>
              <a:t>05/07/2020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75B4-0998-448A-B51C-92C366CCCD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5847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E18F-600C-499B-80FE-D6CBF6AADD53}" type="datetimeFigureOut">
              <a:rPr lang="vi-VN" smtClean="0"/>
              <a:t>05/07/2020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75B4-0998-448A-B51C-92C366CCCD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09817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E18F-600C-499B-80FE-D6CBF6AADD53}" type="datetimeFigureOut">
              <a:rPr lang="vi-VN" smtClean="0"/>
              <a:t>05/07/2020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75B4-0998-448A-B51C-92C366CCCD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29128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E18F-600C-499B-80FE-D6CBF6AADD53}" type="datetimeFigureOut">
              <a:rPr lang="vi-VN" smtClean="0"/>
              <a:t>05/07/2020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75B4-0998-448A-B51C-92C366CCCD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95223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E18F-600C-499B-80FE-D6CBF6AADD53}" type="datetimeFigureOut">
              <a:rPr lang="vi-VN" smtClean="0"/>
              <a:t>05/07/2020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75B4-0998-448A-B51C-92C366CCCD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3094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E18F-600C-499B-80FE-D6CBF6AADD53}" type="datetimeFigureOut">
              <a:rPr lang="vi-VN" smtClean="0"/>
              <a:t>05/07/2020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575B4-0998-448A-B51C-92C366CCCD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7923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2E18F-600C-499B-80FE-D6CBF6AADD53}" type="datetimeFigureOut">
              <a:rPr lang="vi-VN" smtClean="0"/>
              <a:t>05/07/2020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575B4-0998-448A-B51C-92C366CCCD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83325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 descr="CPW05_editable_16x9.032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883571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 descr="CPW05_editable_16x9.033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966917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 descr="CPW05_editable_16x9.034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62611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</cp:revision>
  <dcterms:created xsi:type="dcterms:W3CDTF">2020-06-13T11:54:18Z</dcterms:created>
  <dcterms:modified xsi:type="dcterms:W3CDTF">2020-07-04T17:09:01Z</dcterms:modified>
</cp:coreProperties>
</file>