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60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76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pPr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pPr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pPr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pPr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pPr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pPr/>
              <a:t>2020/3/8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pPr/>
              <a:t>2020/3/8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pPr/>
              <a:t>2020/3/8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pPr/>
              <a:t>2020/3/8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pPr/>
              <a:t>2020/3/8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pPr/>
              <a:t>2020/3/8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F8415DE4-45F4-4501-8227-F87075D8ACFD}" type="datetimeFigureOut">
              <a:rPr lang="zh-TW" altLang="en-US" smtClean="0"/>
              <a:pPr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1"/>
          <p:cNvSpPr>
            <a:spLocks noChangeArrowheads="1"/>
          </p:cNvSpPr>
          <p:nvPr/>
        </p:nvSpPr>
        <p:spPr bwMode="auto">
          <a:xfrm>
            <a:off x="107504" y="1131590"/>
            <a:ext cx="903217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TW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主日學</a:t>
            </a:r>
            <a:r>
              <a:rPr kumimoji="0" lang="en-US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kumimoji="0" lang="zh-TW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主日學</a:t>
            </a:r>
            <a:r>
              <a:rPr lang="zh-TW" altLang="en-US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kumimoji="0" lang="zh-TW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將</a:t>
            </a:r>
            <a:r>
              <a:rPr kumimoji="0"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聖經教導</a:t>
            </a:r>
            <a:r>
              <a:rPr kumimoji="0" lang="zh-TW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人</a:t>
            </a:r>
            <a:r>
              <a:rPr kumimoji="0" lang="en-US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endParaRPr lang="en-US" altLang="zh-TW" sz="48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kumimoji="0" lang="zh-TW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老年人</a:t>
            </a:r>
            <a:r>
              <a:rPr kumimoji="0" lang="en-US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kumimoji="0" lang="zh-TW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少年人</a:t>
            </a:r>
            <a:r>
              <a:rPr kumimoji="0" lang="en-US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kumimoji="0" lang="zh-TW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來</a:t>
            </a:r>
            <a:r>
              <a:rPr kumimoji="0"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與真理</a:t>
            </a:r>
            <a:r>
              <a:rPr kumimoji="0" lang="zh-TW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親近</a:t>
            </a:r>
            <a:endParaRPr lang="en-US" altLang="zh-TW" sz="48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kumimoji="0" lang="zh-TW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兄</a:t>
            </a:r>
            <a:r>
              <a:rPr kumimoji="0"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弟妹相關</a:t>
            </a:r>
            <a:r>
              <a:rPr kumimoji="0" lang="zh-TW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心</a:t>
            </a:r>
            <a:r>
              <a:rPr kumimoji="0" lang="en-US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kumimoji="0" lang="zh-TW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齊</a:t>
            </a:r>
            <a:r>
              <a:rPr kumimoji="0"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勉勵見</a:t>
            </a:r>
            <a:r>
              <a:rPr kumimoji="0" lang="zh-TW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真心</a:t>
            </a:r>
            <a:endParaRPr kumimoji="0" lang="en-US" altLang="zh-TW" sz="48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kumimoji="0" lang="zh-TW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一起</a:t>
            </a:r>
            <a:r>
              <a:rPr kumimoji="0"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哼出歡樂</a:t>
            </a:r>
            <a:r>
              <a:rPr kumimoji="0" lang="zh-TW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音韻</a:t>
            </a:r>
            <a:endParaRPr kumimoji="0" lang="zh-TW" altLang="en-US" sz="48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3011" name="矩形 2"/>
          <p:cNvSpPr>
            <a:spLocks noChangeArrowheads="1"/>
          </p:cNvSpPr>
          <p:nvPr/>
        </p:nvSpPr>
        <p:spPr bwMode="auto">
          <a:xfrm>
            <a:off x="-4326" y="123478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zh-TW" sz="4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主日學</a:t>
            </a:r>
            <a:endParaRPr lang="zh-TW" altLang="en-US" sz="44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1"/>
          <p:cNvSpPr>
            <a:spLocks noChangeArrowheads="1"/>
          </p:cNvSpPr>
          <p:nvPr/>
        </p:nvSpPr>
        <p:spPr bwMode="auto">
          <a:xfrm>
            <a:off x="0" y="1131590"/>
            <a:ext cx="913967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願</a:t>
            </a:r>
            <a:r>
              <a:rPr lang="zh-TW" altLang="en-US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意 願意 願意 願</a:t>
            </a:r>
            <a:r>
              <a:rPr lang="zh-TW" altLang="en-US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意</a:t>
            </a:r>
          </a:p>
          <a:p>
            <a:pPr algn="ctr"/>
            <a:r>
              <a:rPr lang="zh-TW" altLang="en-US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聽祂愛的教訓</a:t>
            </a:r>
          </a:p>
          <a:p>
            <a:pPr algn="ctr"/>
            <a:r>
              <a:rPr lang="zh-TW" altLang="en-US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硏究聖經不了解最緊要去問</a:t>
            </a:r>
          </a:p>
        </p:txBody>
      </p:sp>
      <p:sp>
        <p:nvSpPr>
          <p:cNvPr id="43011" name="矩形 2"/>
          <p:cNvSpPr>
            <a:spLocks noChangeArrowheads="1"/>
          </p:cNvSpPr>
          <p:nvPr/>
        </p:nvSpPr>
        <p:spPr bwMode="auto">
          <a:xfrm>
            <a:off x="-4326" y="123478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zh-TW" sz="4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主日學</a:t>
            </a:r>
            <a:endParaRPr lang="zh-TW" altLang="en-US" sz="44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6121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1"/>
          <p:cNvSpPr>
            <a:spLocks noChangeArrowheads="1"/>
          </p:cNvSpPr>
          <p:nvPr/>
        </p:nvSpPr>
        <p:spPr bwMode="auto">
          <a:xfrm>
            <a:off x="-4326" y="1131590"/>
            <a:ext cx="914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做</a:t>
            </a:r>
            <a:r>
              <a:rPr lang="zh-TW" altLang="en-US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個 做個 做個 做</a:t>
            </a:r>
            <a:r>
              <a:rPr lang="zh-TW" altLang="en-US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個好學生</a:t>
            </a:r>
          </a:p>
          <a:p>
            <a:pPr algn="ctr"/>
            <a:r>
              <a:rPr lang="zh-TW" altLang="en-US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遵主旨意作快樂人</a:t>
            </a:r>
          </a:p>
          <a:p>
            <a:pPr algn="ctr"/>
            <a:r>
              <a:rPr lang="zh-TW" altLang="en-US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完全奉獻 </a:t>
            </a:r>
            <a:r>
              <a:rPr lang="zh-TW" altLang="en-US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步</a:t>
            </a:r>
            <a:r>
              <a:rPr lang="zh-TW" altLang="en-US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向永生</a:t>
            </a:r>
          </a:p>
        </p:txBody>
      </p:sp>
      <p:sp>
        <p:nvSpPr>
          <p:cNvPr id="43011" name="矩形 2"/>
          <p:cNvSpPr>
            <a:spLocks noChangeArrowheads="1"/>
          </p:cNvSpPr>
          <p:nvPr/>
        </p:nvSpPr>
        <p:spPr bwMode="auto">
          <a:xfrm>
            <a:off x="-4326" y="123478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zh-TW" sz="4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主日學</a:t>
            </a:r>
            <a:endParaRPr lang="zh-TW" altLang="en-US" sz="44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8720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佈景主題17</Template>
  <TotalTime>87</TotalTime>
  <Words>67</Words>
  <Application>Microsoft Office PowerPoint</Application>
  <PresentationFormat>如螢幕大小 (16:9)</PresentationFormat>
  <Paragraphs>13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佈景主題14</vt:lpstr>
      <vt:lpstr>投影片 1</vt:lpstr>
      <vt:lpstr>投影片 2</vt:lpstr>
      <vt:lpstr>投影片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神的家</dc:title>
  <dc:creator>大唐</dc:creator>
  <cp:lastModifiedBy>DaTang</cp:lastModifiedBy>
  <cp:revision>11</cp:revision>
  <dcterms:created xsi:type="dcterms:W3CDTF">2015-01-04T00:08:03Z</dcterms:created>
  <dcterms:modified xsi:type="dcterms:W3CDTF">2020-03-08T00:43:37Z</dcterms:modified>
</cp:coreProperties>
</file>