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47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034-356D-4C0A-8FB7-D00759A9EB50}" type="datetimeFigureOut">
              <a:rPr lang="vi-VN" smtClean="0"/>
              <a:pPr/>
              <a:t>08/03/2020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8525-46BF-4588-AA34-D51FCACC570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1620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034-356D-4C0A-8FB7-D00759A9EB50}" type="datetimeFigureOut">
              <a:rPr lang="vi-VN" smtClean="0"/>
              <a:pPr/>
              <a:t>08/03/2020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8525-46BF-4588-AA34-D51FCACC570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96969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034-356D-4C0A-8FB7-D00759A9EB50}" type="datetimeFigureOut">
              <a:rPr lang="vi-VN" smtClean="0"/>
              <a:pPr/>
              <a:t>08/03/2020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8525-46BF-4588-AA34-D51FCACC570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86634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034-356D-4C0A-8FB7-D00759A9EB50}" type="datetimeFigureOut">
              <a:rPr lang="vi-VN" smtClean="0"/>
              <a:pPr/>
              <a:t>08/03/2020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8525-46BF-4588-AA34-D51FCACC570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58720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034-356D-4C0A-8FB7-D00759A9EB50}" type="datetimeFigureOut">
              <a:rPr lang="vi-VN" smtClean="0"/>
              <a:pPr/>
              <a:t>08/03/2020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8525-46BF-4588-AA34-D51FCACC570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401318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034-356D-4C0A-8FB7-D00759A9EB50}" type="datetimeFigureOut">
              <a:rPr lang="vi-VN" smtClean="0"/>
              <a:pPr/>
              <a:t>08/03/2020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8525-46BF-4588-AA34-D51FCACC570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52466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034-356D-4C0A-8FB7-D00759A9EB50}" type="datetimeFigureOut">
              <a:rPr lang="vi-VN" smtClean="0"/>
              <a:pPr/>
              <a:t>08/03/2020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8525-46BF-4588-AA34-D51FCACC570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11530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034-356D-4C0A-8FB7-D00759A9EB50}" type="datetimeFigureOut">
              <a:rPr lang="vi-VN" smtClean="0"/>
              <a:pPr/>
              <a:t>08/03/2020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8525-46BF-4588-AA34-D51FCACC570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409753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034-356D-4C0A-8FB7-D00759A9EB50}" type="datetimeFigureOut">
              <a:rPr lang="vi-VN" smtClean="0"/>
              <a:pPr/>
              <a:t>08/03/2020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8525-46BF-4588-AA34-D51FCACC570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69726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034-356D-4C0A-8FB7-D00759A9EB50}" type="datetimeFigureOut">
              <a:rPr lang="vi-VN" smtClean="0"/>
              <a:pPr/>
              <a:t>08/03/2020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8525-46BF-4588-AA34-D51FCACC570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55001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034-356D-4C0A-8FB7-D00759A9EB50}" type="datetimeFigureOut">
              <a:rPr lang="vi-VN" smtClean="0"/>
              <a:pPr/>
              <a:t>08/03/2020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8525-46BF-4588-AA34-D51FCACC570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56226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4034-356D-4C0A-8FB7-D00759A9EB50}" type="datetimeFigureOut">
              <a:rPr lang="vi-VN" smtClean="0"/>
              <a:pPr/>
              <a:t>08/03/2020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38525-46BF-4588-AA34-D51FCACC570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44595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歡欣讚頌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歡欣歌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跳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躍事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奉敬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en-US" altLang="zh-TW" sz="5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忠心僕人  要晝夜讚美主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舉手仰望  歡欣的崇拜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稱頌救主  榮耀尊貴</a:t>
            </a:r>
            <a:endParaRPr lang="vi-V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9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就在這天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讚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美我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en-US" altLang="zh-TW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為我預備  為我預備</a:t>
            </a:r>
            <a:endParaRPr lang="en-US" altLang="zh-TW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就在這天  就在這天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我心中快慰  我心中快慰</a:t>
            </a:r>
            <a:endParaRPr lang="vi-V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122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就在這天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今天  今天  感激主恩賜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一起分享當中的歡笑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就在這天  就在這天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激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恩賜</a:t>
            </a:r>
            <a:endParaRPr lang="vi-V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583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143339" y="1508787"/>
            <a:ext cx="12042893" cy="406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r>
              <a:rPr lang="en-US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將</a:t>
            </a:r>
            <a:r>
              <a:rPr lang="zh-TW" altLang="zh-TW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聖經教導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人</a:t>
            </a:r>
            <a:r>
              <a:rPr lang="en-US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</a:p>
          <a:p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老年人</a:t>
            </a:r>
            <a:r>
              <a:rPr lang="en-US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少年人</a:t>
            </a:r>
            <a:r>
              <a:rPr lang="en-US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來</a:t>
            </a:r>
            <a:r>
              <a:rPr lang="zh-TW" altLang="zh-TW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與真理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親近</a:t>
            </a:r>
            <a:endParaRPr lang="en-US" altLang="zh-TW" sz="64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兄</a:t>
            </a:r>
            <a:r>
              <a:rPr lang="zh-TW" altLang="zh-TW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弟妹相關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心</a:t>
            </a:r>
            <a:r>
              <a:rPr lang="en-US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齊</a:t>
            </a:r>
            <a:r>
              <a:rPr lang="zh-TW" altLang="zh-TW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勉勵見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真心</a:t>
            </a:r>
            <a:endParaRPr lang="en-US" altLang="zh-TW" sz="64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一起</a:t>
            </a:r>
            <a:r>
              <a:rPr lang="zh-TW" altLang="zh-TW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哼出歡樂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音韻</a:t>
            </a:r>
            <a:endParaRPr lang="zh-TW" altLang="en-US" sz="64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-5768" y="164638"/>
            <a:ext cx="12192000" cy="102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TW" altLang="zh-TW" sz="59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endParaRPr lang="zh-TW" altLang="en-US" sz="59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0" y="1508787"/>
            <a:ext cx="12186232" cy="307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願</a:t>
            </a:r>
            <a:r>
              <a:rPr lang="zh-TW" altLang="en-US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意 願意 願意 願</a:t>
            </a:r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意</a:t>
            </a:r>
          </a:p>
          <a:p>
            <a:pPr algn="ctr"/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聽祂愛的教訓</a:t>
            </a:r>
          </a:p>
          <a:p>
            <a:pPr algn="ctr"/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硏究聖經不了解最緊要去問</a:t>
            </a:r>
          </a:p>
        </p:txBody>
      </p:sp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-5768" y="164638"/>
            <a:ext cx="12192000" cy="102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TW" altLang="zh-TW" sz="59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endParaRPr lang="zh-TW" altLang="en-US" sz="59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6121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-5768" y="1508787"/>
            <a:ext cx="12192000" cy="307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做</a:t>
            </a:r>
            <a:r>
              <a:rPr lang="zh-TW" altLang="en-US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個 做個 做個 做</a:t>
            </a:r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個好學生</a:t>
            </a:r>
          </a:p>
          <a:p>
            <a:pPr algn="ctr"/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遵主旨意作快樂人</a:t>
            </a:r>
          </a:p>
          <a:p>
            <a:pPr algn="ctr"/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完全奉獻 </a:t>
            </a:r>
            <a:r>
              <a:rPr lang="zh-TW" altLang="en-US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步</a:t>
            </a:r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向永生</a:t>
            </a:r>
          </a:p>
        </p:txBody>
      </p:sp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-5768" y="164638"/>
            <a:ext cx="12192000" cy="102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TW" altLang="zh-TW" sz="59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endParaRPr lang="zh-TW" altLang="en-US" sz="59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8720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32</TotalTime>
  <Words>141</Words>
  <Application>Microsoft Office PowerPoint</Application>
  <PresentationFormat>自訂</PresentationFormat>
  <Paragraphs>28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Theme1</vt:lpstr>
      <vt:lpstr>歡欣讚頌</vt:lpstr>
      <vt:lpstr>就在這天</vt:lpstr>
      <vt:lpstr>就在這天</vt:lpstr>
      <vt:lpstr>投影片 4</vt:lpstr>
      <vt:lpstr>投影片 5</vt:lpstr>
      <vt:lpstr>投影片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歡欣讚頌</dc:title>
  <dc:creator>Windows User</dc:creator>
  <cp:lastModifiedBy>DaTang</cp:lastModifiedBy>
  <cp:revision>6</cp:revision>
  <dcterms:created xsi:type="dcterms:W3CDTF">2020-01-03T08:43:02Z</dcterms:created>
  <dcterms:modified xsi:type="dcterms:W3CDTF">2020-03-08T00:43:30Z</dcterms:modified>
</cp:coreProperties>
</file>