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538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67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0456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250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1685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051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030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42888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8116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271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2063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009C-06D4-4109-B6CB-0BB5B07E0AB6}" type="datetimeFigureOut">
              <a:rPr lang="vi-VN" smtClean="0"/>
              <a:pPr/>
              <a:t>24/05/2020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0AFB-0B00-4792-AB21-20CB95359A0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8163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我愛爸媽親切友善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勤奮工作不敷衍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教我功課給我引導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成長一切照料到</a:t>
            </a:r>
          </a:p>
        </p:txBody>
      </p:sp>
    </p:spTree>
    <p:extLst>
      <p:ext uri="{BB962C8B-B14F-4D97-AF65-F5344CB8AC3E}">
        <p14:creationId xmlns="" xmlns:p14="http://schemas.microsoft.com/office/powerpoint/2010/main" val="1050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孝順父母努力讀書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分擔家務有趣味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這個家裡充滿快樂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常有爸媽愛護我</a:t>
            </a:r>
          </a:p>
        </p:txBody>
      </p:sp>
    </p:spTree>
    <p:extLst>
      <p:ext uri="{BB962C8B-B14F-4D97-AF65-F5344CB8AC3E}">
        <p14:creationId xmlns="" xmlns:p14="http://schemas.microsoft.com/office/powerpoint/2010/main" val="37294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她的愛心似水長流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只求孩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子天天樂悠悠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給我溫暖挽我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9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763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他工作不會多停留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求孩子天天多足夠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我飽暖無擔憂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6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286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一顆孝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心為你存留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求雙親都多福蔭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准我給你說一聲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86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每天分享快樂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聽聽聽聽  </a:t>
            </a:r>
            <a:r>
              <a:rPr lang="zh-CN" altLang="en-US" sz="5400" b="1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用心</a:t>
            </a:r>
            <a:r>
              <a:rPr lang="zh-CN" altLang="en-US" sz="5400" b="1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聽主教導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每個教訓  我一一照做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去去去去  每天分享快樂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行道熱心要多禱告</a:t>
            </a:r>
            <a:endParaRPr lang="vi-V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47133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242</Words>
  <Application>Microsoft Office PowerPoint</Application>
  <PresentationFormat>自訂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Theme1</vt:lpstr>
      <vt:lpstr>爸媽愛我</vt:lpstr>
      <vt:lpstr>爸媽愛我</vt:lpstr>
      <vt:lpstr>爸媽我愛您</vt:lpstr>
      <vt:lpstr>爸媽我愛您</vt:lpstr>
      <vt:lpstr>爸媽我愛您</vt:lpstr>
      <vt:lpstr>爸媽我愛您</vt:lpstr>
      <vt:lpstr>爸媽我愛您</vt:lpstr>
      <vt:lpstr>爸媽我愛您</vt:lpstr>
      <vt:lpstr>每天分享快樂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爸媽愛我</dc:title>
  <dc:creator>Windows User</dc:creator>
  <cp:lastModifiedBy>Admin</cp:lastModifiedBy>
  <cp:revision>3</cp:revision>
  <dcterms:created xsi:type="dcterms:W3CDTF">2020-01-03T16:29:59Z</dcterms:created>
  <dcterms:modified xsi:type="dcterms:W3CDTF">2020-05-24T00:20:03Z</dcterms:modified>
</cp:coreProperties>
</file>