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9700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021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240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629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9275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458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14990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198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8389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7318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855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F74B-F80F-4EE3-9641-4C376E15D1D9}" type="datetimeFigureOut">
              <a:rPr lang="vi-VN" smtClean="0"/>
              <a:pPr/>
              <a:t>07/06/2020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48C3-1B48-47E2-9464-46009042935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1293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  </a:t>
            </a:r>
            <a:endParaRPr lang="en-US" altLang="zh-CN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當我側耳傾聽</a:t>
            </a:r>
            <a:endParaRPr lang="en-US" sz="64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宇宙歌唱  </a:t>
            </a: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萬物響應</a:t>
            </a:r>
            <a:endParaRPr lang="en-US" sz="64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64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33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若困難積心頭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主耶穌關注到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若缺乏知心友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主耶穌即刻到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51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樹木花草藍天    海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20000" y="3937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6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小鳥歡唱啼鳴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5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祂愛充滿世間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風吹草動  將祂表現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7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求主叫我不忘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1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5333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上帝是王  宇宙歡唱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無論何處何方祂都在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實在是對你最好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無論誰是誰非祂顯露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08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你喜怒哀愁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主耶穌都看到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你吵鬧詛咒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主耶穌都聽到</a:t>
            </a:r>
          </a:p>
        </p:txBody>
      </p:sp>
    </p:spTree>
    <p:extLst>
      <p:ext uri="{BB962C8B-B14F-4D97-AF65-F5344CB8AC3E}">
        <p14:creationId xmlns:p14="http://schemas.microsoft.com/office/powerpoint/2010/main" xmlns="" val="5437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333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vi-VN" sz="5333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無論何處何方祂都在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實在是對你最好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無論誰是誰非祂顯露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祂什麼都知道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0242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228</Words>
  <Application>Microsoft Office PowerPoint</Application>
  <PresentationFormat>自訂</PresentationFormat>
  <Paragraphs>51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Theme1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  <vt:lpstr>祂什麼都知道</vt:lpstr>
      <vt:lpstr>祂什麼都知道</vt:lpstr>
      <vt:lpstr>祂什麼都知道</vt:lpstr>
      <vt:lpstr>祂什麼都知道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Admin</cp:lastModifiedBy>
  <cp:revision>4</cp:revision>
  <dcterms:created xsi:type="dcterms:W3CDTF">2020-01-03T16:37:15Z</dcterms:created>
  <dcterms:modified xsi:type="dcterms:W3CDTF">2020-06-07T00:44:20Z</dcterms:modified>
</cp:coreProperties>
</file>