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t>15/12/2021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335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t>15/12/2021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590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t>15/12/2021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071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t>15/12/2021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77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t>15/12/2021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369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t>15/12/2021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510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t>15/12/2021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63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t>15/12/2021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357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t>15/12/2021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044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t>15/12/2021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81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10CF-53A1-43F3-96CF-77B0DBBA8A11}" type="datetimeFigureOut">
              <a:rPr lang="vi-VN" smtClean="0"/>
              <a:t>15/12/2021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560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510CF-53A1-43F3-96CF-77B0DBBA8A11}" type="datetimeFigureOut">
              <a:rPr lang="vi-VN" smtClean="0"/>
              <a:t>15/12/2021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82B7B-2032-4032-ACBA-A05F887E46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63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平安夜裡真平安</a:t>
            </a:r>
            <a:endParaRPr 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077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我們祝你聖誕快樂</a:t>
            </a:r>
            <a:r>
              <a:rPr lang="en-US" sz="4267" b="1" dirty="0"/>
              <a:t/>
            </a:r>
            <a:br>
              <a:rPr lang="en-US" sz="4267" b="1" dirty="0"/>
            </a:b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anh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vui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sinh</a:t>
            </a:r>
            <a:endParaRPr lang="zh-TW" altLang="en-US" sz="3733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我們祝你聖誕快樂</a:t>
            </a:r>
            <a:endParaRPr 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  <a:defRPr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並賀新年納福</a:t>
            </a:r>
            <a:endParaRPr 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419708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anh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vui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sinh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trong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hy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vọng</a:t>
            </a:r>
            <a:endParaRPr 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Và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một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năm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mới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bình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177098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我們祝你聖誕快樂</a:t>
            </a:r>
            <a:r>
              <a:rPr lang="en-US" sz="4267" b="1" dirty="0"/>
              <a:t/>
            </a:r>
            <a:br>
              <a:rPr lang="en-US" sz="4267" b="1" dirty="0"/>
            </a:b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anh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vui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sinh</a:t>
            </a:r>
            <a:endParaRPr lang="zh-TW" altLang="en-US" sz="3733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  <a:defRPr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願大喜訊息  賜平安給你</a:t>
            </a:r>
            <a:endParaRPr lang="en-US" altLang="zh-CN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  <a:defRPr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恭祝聖誕快樂</a:t>
            </a:r>
            <a:r>
              <a:rPr lang="en-US" altLang="zh-CN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並賀新年納福</a:t>
            </a:r>
            <a:endParaRPr 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419708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anh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luôn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tươi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vui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Trên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khắp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các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nẻo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đường</a:t>
            </a:r>
            <a:endParaRPr 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Một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sinh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đầy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phước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hạnh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 </a:t>
            </a:r>
          </a:p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Và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một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năm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mới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bình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39848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要唱快樂頌</a:t>
            </a:r>
            <a:endParaRPr 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074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閃星星  閃星星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救主已降生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聖誕節  多開心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萬民同頌神恩</a:t>
            </a:r>
          </a:p>
        </p:txBody>
      </p:sp>
    </p:spTree>
    <p:extLst>
      <p:ext uri="{BB962C8B-B14F-4D97-AF65-F5344CB8AC3E}">
        <p14:creationId xmlns:p14="http://schemas.microsoft.com/office/powerpoint/2010/main" val="406117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好開心  真開心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主給我救恩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我要唱  快樂頌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願普天一起唱</a:t>
            </a:r>
          </a:p>
        </p:txBody>
      </p:sp>
    </p:spTree>
    <p:extLst>
      <p:ext uri="{BB962C8B-B14F-4D97-AF65-F5344CB8AC3E}">
        <p14:creationId xmlns:p14="http://schemas.microsoft.com/office/powerpoint/2010/main" val="412917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神捨身愛人  來將真愛贈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耶穌甘替罪  改寫死與生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80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神加添世人  平安加喜樂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離開黑暗無有怕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776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變輕鬆快樂人  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Hey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299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閃星星  閃星星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救主已降生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聖誕節  多開心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萬民同頌神恩</a:t>
            </a:r>
          </a:p>
        </p:txBody>
      </p:sp>
    </p:spTree>
    <p:extLst>
      <p:ext uri="{BB962C8B-B14F-4D97-AF65-F5344CB8AC3E}">
        <p14:creationId xmlns:p14="http://schemas.microsoft.com/office/powerpoint/2010/main" val="211427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好開心  真開心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主恩滿我心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你與我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樂頌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願天天一起唱</a:t>
            </a:r>
          </a:p>
        </p:txBody>
      </p:sp>
    </p:spTree>
    <p:extLst>
      <p:ext uri="{BB962C8B-B14F-4D97-AF65-F5344CB8AC3E}">
        <p14:creationId xmlns:p14="http://schemas.microsoft.com/office/powerpoint/2010/main" val="48745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平安夜裡真平安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小小耶穌來世上</a:t>
            </a:r>
            <a:endParaRPr lang="vi-VN" altLang="zh-TW" sz="6400" b="1" dirty="0">
              <a:solidFill>
                <a:srgbClr val="002060"/>
              </a:solidFill>
              <a:latin typeface="DFKai-SB" panose="03000509000000000000" pitchFamily="65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575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閃星星  閃星星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救主已降生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聖誕節  多開心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萬民同頌神恩</a:t>
            </a:r>
          </a:p>
        </p:txBody>
      </p:sp>
    </p:spTree>
    <p:extLst>
      <p:ext uri="{BB962C8B-B14F-4D97-AF65-F5344CB8AC3E}">
        <p14:creationId xmlns:p14="http://schemas.microsoft.com/office/powerpoint/2010/main" val="355336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好開心  真開心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主恩滿我心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你與我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樂頌</a:t>
            </a:r>
            <a:r>
              <a:rPr lang="en-US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願天天一起唱</a:t>
            </a:r>
          </a:p>
        </p:txBody>
      </p:sp>
    </p:spTree>
    <p:extLst>
      <p:ext uri="{BB962C8B-B14F-4D97-AF65-F5344CB8AC3E}">
        <p14:creationId xmlns:p14="http://schemas.microsoft.com/office/powerpoint/2010/main" val="376074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天國的消息祂宣揚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人間的希望祂點燃</a:t>
            </a:r>
            <a:endParaRPr lang="vi-VN" altLang="zh-TW" sz="6400" b="1" dirty="0">
              <a:solidFill>
                <a:srgbClr val="002060"/>
              </a:solidFill>
              <a:latin typeface="DFKai-SB" panose="03000509000000000000" pitchFamily="65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228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真光啊已照亮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照亮在人心上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352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祂的故事萬人傳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平安夜裡真平安</a:t>
            </a:r>
            <a:endParaRPr 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84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耶穌愛</a:t>
            </a:r>
            <a:r>
              <a:rPr lang="zh-CN" altLang="en-US" sz="6000" b="1" dirty="0" smtClean="0">
                <a:latin typeface="微軟正黑體" pitchFamily="34" charset="-120"/>
                <a:ea typeface="微軟正黑體" pitchFamily="34" charset="-120"/>
              </a:rPr>
              <a:t>你  耶</a:t>
            </a: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穌愛你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不要忘</a:t>
            </a:r>
            <a:r>
              <a:rPr lang="zh-CN" altLang="en-US" sz="6000" b="1" dirty="0" smtClean="0">
                <a:latin typeface="微軟正黑體" pitchFamily="34" charset="-120"/>
                <a:ea typeface="微軟正黑體" pitchFamily="34" charset="-120"/>
              </a:rPr>
              <a:t>記</a:t>
            </a:r>
            <a:endParaRPr lang="en-US" altLang="zh-CN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latin typeface="微軟正黑體" pitchFamily="34" charset="-120"/>
                <a:ea typeface="微軟正黑體" pitchFamily="34" charset="-120"/>
              </a:rPr>
              <a:t>基</a:t>
            </a: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督耶</a:t>
            </a:r>
            <a:r>
              <a:rPr lang="zh-CN" altLang="en-US" sz="6000" b="1" dirty="0" smtClean="0">
                <a:latin typeface="微軟正黑體" pitchFamily="34" charset="-120"/>
                <a:ea typeface="微軟正黑體" pitchFamily="34" charset="-120"/>
              </a:rPr>
              <a:t>穌降</a:t>
            </a: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生爲你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000" b="1" dirty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CN" sz="4000" b="1" dirty="0">
                <a:latin typeface="微軟正黑體" pitchFamily="34" charset="-120"/>
                <a:ea typeface="微軟正黑體" pitchFamily="34" charset="-120"/>
              </a:rPr>
              <a:t>x2</a:t>
            </a:r>
            <a:r>
              <a:rPr lang="zh-CN" altLang="en-US" sz="40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6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祂生在馬槽里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捨</a:t>
            </a:r>
            <a:r>
              <a:rPr lang="zh-CN" altLang="en-US" sz="6000" b="1" dirty="0" smtClean="0">
                <a:latin typeface="微軟正黑體" pitchFamily="34" charset="-120"/>
                <a:ea typeface="微軟正黑體" pitchFamily="34" charset="-120"/>
              </a:rPr>
              <a:t>尊貴來</a:t>
            </a: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救你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我們的一切過犯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祂都爲我們擔起</a:t>
            </a:r>
            <a:endParaRPr lang="zh-TW" altLang="en-US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04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耶穌愛你耶穌愛你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耶穌愛你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不要忘記基督耶穌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降生爲你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34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00035"/>
            <a:ext cx="11988800" cy="838200"/>
          </a:xfrm>
        </p:spPr>
        <p:txBody>
          <a:bodyPr>
            <a:noAutofit/>
          </a:bodyPr>
          <a:lstStyle/>
          <a:p>
            <a:r>
              <a:rPr lang="zh-CN" altLang="en-US" sz="4267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我們祝你聖誕快樂</a:t>
            </a:r>
            <a:r>
              <a:rPr lang="en-US" sz="4267" b="1" dirty="0"/>
              <a:t/>
            </a:r>
            <a:br>
              <a:rPr lang="en-US" sz="4267" b="1" dirty="0"/>
            </a:b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anh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vui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sinh</a:t>
            </a:r>
            <a:endParaRPr lang="zh-TW" altLang="en-US" sz="3733" b="1" dirty="0">
              <a:solidFill>
                <a:srgbClr val="660033"/>
              </a:solidFill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714488"/>
            <a:ext cx="12192000" cy="2482597"/>
          </a:xfrm>
        </p:spPr>
        <p:txBody>
          <a:bodyPr>
            <a:noAutofit/>
          </a:bodyPr>
          <a:lstStyle/>
          <a:p>
            <a:pPr marL="0" indent="0" algn="ctr">
              <a:buNone/>
              <a:defRPr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我們祝你聖誕快樂</a:t>
            </a:r>
            <a:endParaRPr lang="en-US" altLang="zh-CN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CN" altLang="en-US" sz="5867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我們祝你聖誕快樂</a:t>
            </a:r>
            <a:endParaRPr lang="en-US" sz="5867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0" y="4197086"/>
            <a:ext cx="12192000" cy="2482597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anh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vui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sinh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trong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hòa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bình</a:t>
            </a:r>
            <a:endParaRPr 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  <a:p>
            <a:pPr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Mừng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anh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vui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giáng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sinh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trong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ơn</a:t>
            </a:r>
            <a:r>
              <a:rPr lang="en-US" sz="37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lành</a:t>
            </a:r>
            <a:endParaRPr lang="zh-TW" altLang="en-US" sz="3733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95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462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DFKai-SB</vt:lpstr>
      <vt:lpstr>微軟正黑體</vt:lpstr>
      <vt:lpstr>微軟正黑體</vt:lpstr>
      <vt:lpstr>新細明體</vt:lpstr>
      <vt:lpstr>Arial</vt:lpstr>
      <vt:lpstr>Calibri</vt:lpstr>
      <vt:lpstr>Theme1</vt:lpstr>
      <vt:lpstr>平安夜裡真平安</vt:lpstr>
      <vt:lpstr>PowerPoint Presentation</vt:lpstr>
      <vt:lpstr>PowerPoint Presentation</vt:lpstr>
      <vt:lpstr>PowerPoint Presentation</vt:lpstr>
      <vt:lpstr>PowerPoint Presentation</vt:lpstr>
      <vt:lpstr>耶穌愛你</vt:lpstr>
      <vt:lpstr>耶穌愛你</vt:lpstr>
      <vt:lpstr>耶穌愛你</vt:lpstr>
      <vt:lpstr>我們祝你聖誕快樂 Mừng anh vui giáng sinh</vt:lpstr>
      <vt:lpstr>我們祝你聖誕快樂 Mừng anh vui giáng sinh</vt:lpstr>
      <vt:lpstr>我們祝你聖誕快樂 Mừng anh vui giáng sinh</vt:lpstr>
      <vt:lpstr>我要唱快樂頌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平安夜裡真平安</dc:title>
  <dc:creator>Windows User</dc:creator>
  <cp:lastModifiedBy>Windows User</cp:lastModifiedBy>
  <cp:revision>4</cp:revision>
  <dcterms:created xsi:type="dcterms:W3CDTF">2021-12-15T16:38:19Z</dcterms:created>
  <dcterms:modified xsi:type="dcterms:W3CDTF">2021-12-15T16:46:44Z</dcterms:modified>
</cp:coreProperties>
</file>