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5E2B-775A-4203-8B37-94C4D66753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747F-C7D5-42F4-BFC6-9E3A7466D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你的身體 為我而捨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  <a:p>
            <a:pPr>
              <a:buNone/>
            </a:pP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24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 為我而流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醫治恩典湧流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  <p:extLst>
      <p:ext uri="{BB962C8B-B14F-4D97-AF65-F5344CB8AC3E}">
        <p14:creationId xmlns:p14="http://schemas.microsoft.com/office/powerpoint/2010/main" val="29767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是你所立的約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你的愛永遠不會改變</a:t>
            </a:r>
          </a:p>
        </p:txBody>
      </p:sp>
    </p:spTree>
    <p:extLst>
      <p:ext uri="{BB962C8B-B14F-4D97-AF65-F5344CB8AC3E}">
        <p14:creationId xmlns:p14="http://schemas.microsoft.com/office/powerpoint/2010/main" val="14342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0</TotalTime>
  <Words>120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chongbai</vt:lpstr>
      <vt:lpstr>寶貴十架</vt:lpstr>
      <vt:lpstr>寶貴十架</vt:lpstr>
      <vt:lpstr>寶貴十架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寶貴十架</dc:title>
  <dc:creator>Windows User</dc:creator>
  <cp:lastModifiedBy>Windows User</cp:lastModifiedBy>
  <cp:revision>1</cp:revision>
  <dcterms:created xsi:type="dcterms:W3CDTF">2019-03-02T17:06:26Z</dcterms:created>
  <dcterms:modified xsi:type="dcterms:W3CDTF">2019-03-02T17:06:58Z</dcterms:modified>
</cp:coreProperties>
</file>