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0710-6B10-4F56-AE15-0AE6079F05BB}" type="datetimeFigureOut">
              <a:rPr lang="zh-TW" altLang="en-US" smtClean="0"/>
              <a:t>2020/6/20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FAD2E-D5E8-49C2-A0FB-0601590A355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賴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不倚靠自己的聰明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在所行的事都要認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我要專心跟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隨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不倚靠自己的能力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在所行的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路  </a:t>
            </a:r>
            <a:r>
              <a:rPr lang="zh-CN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必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指引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將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話語繫在頸項上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刻在心版上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我站立敬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畏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認</a:t>
            </a:r>
            <a:r>
              <a:rPr lang="zh-CN" altLang="en-US" sz="40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定袮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是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道路真理和生命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走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近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心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意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獻上一切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主啊  我尊</a:t>
            </a:r>
            <a:r>
              <a:rPr lang="zh-TW" altLang="en-US" sz="48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榮</a:t>
            </a:r>
            <a:r>
              <a:rPr lang="zh-CN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48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</TotalTime>
  <Words>108</Words>
  <Application>Microsoft Office PowerPoint</Application>
  <PresentationFormat>On-screen Show (16:9)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佈景主題1</vt:lpstr>
      <vt:lpstr>認定袮</vt:lpstr>
      <vt:lpstr>認定袮</vt:lpstr>
      <vt:lpstr>認定袮</vt:lpstr>
      <vt:lpstr>認定袮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認定你</dc:title>
  <dc:creator>大唐</dc:creator>
  <cp:lastModifiedBy>Windows User</cp:lastModifiedBy>
  <cp:revision>3</cp:revision>
  <dcterms:created xsi:type="dcterms:W3CDTF">2018-05-12T04:27:05Z</dcterms:created>
  <dcterms:modified xsi:type="dcterms:W3CDTF">2020-06-19T19:53:01Z</dcterms:modified>
</cp:coreProperties>
</file>