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365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376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378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453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880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81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067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650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61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17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846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4D718-5C98-4874-8356-B5993E58E406}" type="datetimeFigureOut">
              <a:rPr lang="vi-VN" smtClean="0"/>
              <a:t>20/06/2020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3622-B067-4798-9B76-ED5C9F68FDD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0934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dirty="0">
                <a:latin typeface="+mn-lt"/>
              </a:rPr>
              <a:t>Shaky Shaky Time</a:t>
            </a:r>
            <a:endParaRPr lang="vi-VN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一起</a:t>
            </a:r>
            <a:r>
              <a:rPr lang="zh-CN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vi-VN" altLang="zh-CN" sz="5400" b="1" dirty="0" smtClean="0"/>
              <a:t> </a:t>
            </a:r>
            <a:r>
              <a:rPr lang="vi-VN" sz="4000" b="1" dirty="0" smtClean="0"/>
              <a:t>Shaky </a:t>
            </a:r>
            <a:r>
              <a:rPr lang="vi-VN" sz="4000" b="1" dirty="0"/>
              <a:t>Shaky time before the </a:t>
            </a:r>
            <a:r>
              <a:rPr lang="vi-VN" sz="4000" b="1" dirty="0" smtClean="0"/>
              <a:t>Lord</a:t>
            </a:r>
            <a:endParaRPr lang="en-US" sz="4800" b="1" dirty="0"/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vi-VN" altLang="zh-CN" sz="5400" b="1" dirty="0" smtClean="0"/>
              <a:t> </a:t>
            </a:r>
            <a:r>
              <a:rPr lang="vi-VN" sz="4000" b="1" dirty="0"/>
              <a:t>Shaky Shaky time before the Lord</a:t>
            </a:r>
            <a:endParaRPr lang="en-US" sz="4000" b="1" dirty="0"/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謝愛我的阿爸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父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要向祂大聲歡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呼</a:t>
            </a:r>
            <a:endParaRPr lang="en-US" altLang="zh-C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起</a:t>
            </a:r>
            <a:r>
              <a:rPr lang="zh-CN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</a:t>
            </a:r>
            <a:r>
              <a:rPr lang="vi-VN" altLang="zh-CN" sz="5400" b="1" dirty="0" smtClean="0"/>
              <a:t> </a:t>
            </a:r>
            <a:r>
              <a:rPr lang="vi-VN" sz="4000" b="1" dirty="0"/>
              <a:t>Shaky Shaky time before the Lord</a:t>
            </a:r>
          </a:p>
        </p:txBody>
      </p:sp>
    </p:spTree>
    <p:extLst>
      <p:ext uri="{BB962C8B-B14F-4D97-AF65-F5344CB8AC3E}">
        <p14:creationId xmlns:p14="http://schemas.microsoft.com/office/powerpoint/2010/main" val="164900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4800" b="1" dirty="0">
                <a:latin typeface="+mn-lt"/>
              </a:rPr>
              <a:t>Shaky Shaky Time</a:t>
            </a:r>
            <a:endParaRPr lang="vi-VN" sz="48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當我難過傷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心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個人哭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泣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穌是我安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慰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我快要放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棄</a:t>
            </a:r>
            <a:r>
              <a:rPr lang="vi-VN" altLang="zh-TW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祂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讓煩</a:t>
            </a:r>
            <a:r>
              <a:rPr lang="zh-TW" altLang="en-US" sz="54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惱</a:t>
            </a:r>
            <a:r>
              <a:rPr lang="en-US" altLang="zh-TW" sz="4800" b="1" dirty="0" smtClean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go </a:t>
            </a:r>
            <a:r>
              <a:rPr lang="en-US" altLang="zh-TW" sz="4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away</a:t>
            </a:r>
            <a:endParaRPr lang="vi-VN" altLang="zh-TW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indent="0" algn="ctr">
              <a:buNone/>
            </a:pP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</a:t>
            </a:r>
            <a:r>
              <a:rPr lang="zh-TW" altLang="en-US" sz="5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我能大聲唱</a:t>
            </a:r>
            <a:endParaRPr lang="vi-VN" sz="5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11054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FC7C034-021A-479F-A5B0-F4AE2AC2A6F8}" vid="{E4B01A5C-7C0B-4AB8-8973-047186F18E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84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Microsoft JhengHei</vt:lpstr>
      <vt:lpstr>新細明體</vt:lpstr>
      <vt:lpstr>宋体</vt:lpstr>
      <vt:lpstr>Arial</vt:lpstr>
      <vt:lpstr>Calibri</vt:lpstr>
      <vt:lpstr>Theme1</vt:lpstr>
      <vt:lpstr>Shaky Shaky Time</vt:lpstr>
      <vt:lpstr>Shaky Shaky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Shaky Shaky Time</dc:title>
  <dc:creator>Windows User</dc:creator>
  <cp:lastModifiedBy>Windows User</cp:lastModifiedBy>
  <cp:revision>1</cp:revision>
  <dcterms:created xsi:type="dcterms:W3CDTF">2020-06-19T19:56:56Z</dcterms:created>
  <dcterms:modified xsi:type="dcterms:W3CDTF">2020-06-19T20:00:20Z</dcterms:modified>
</cp:coreProperties>
</file>